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7" r:id="rId2"/>
    <p:sldId id="273" r:id="rId3"/>
    <p:sldId id="274" r:id="rId4"/>
    <p:sldId id="275" r:id="rId5"/>
    <p:sldId id="276" r:id="rId6"/>
    <p:sldId id="277" r:id="rId7"/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71" r:id="rId16"/>
    <p:sldId id="268" r:id="rId17"/>
    <p:sldId id="264" r:id="rId18"/>
    <p:sldId id="272" r:id="rId19"/>
    <p:sldId id="269" r:id="rId20"/>
    <p:sldId id="279" r:id="rId21"/>
    <p:sldId id="280" r:id="rId22"/>
    <p:sldId id="335" r:id="rId23"/>
    <p:sldId id="281" r:id="rId24"/>
    <p:sldId id="282" r:id="rId25"/>
    <p:sldId id="283" r:id="rId26"/>
    <p:sldId id="284" r:id="rId27"/>
    <p:sldId id="285" r:id="rId28"/>
    <p:sldId id="286" r:id="rId29"/>
    <p:sldId id="333" r:id="rId30"/>
    <p:sldId id="287" r:id="rId31"/>
    <p:sldId id="334" r:id="rId32"/>
    <p:sldId id="288" r:id="rId33"/>
    <p:sldId id="289" r:id="rId34"/>
    <p:sldId id="306" r:id="rId35"/>
    <p:sldId id="290" r:id="rId36"/>
    <p:sldId id="291" r:id="rId37"/>
    <p:sldId id="292" r:id="rId38"/>
    <p:sldId id="296" r:id="rId39"/>
    <p:sldId id="294" r:id="rId40"/>
    <p:sldId id="307" r:id="rId41"/>
    <p:sldId id="319" r:id="rId42"/>
    <p:sldId id="320" r:id="rId43"/>
    <p:sldId id="321" r:id="rId44"/>
    <p:sldId id="322" r:id="rId45"/>
    <p:sldId id="328" r:id="rId46"/>
    <p:sldId id="302" r:id="rId47"/>
    <p:sldId id="304" r:id="rId48"/>
    <p:sldId id="305" r:id="rId49"/>
    <p:sldId id="327" r:id="rId50"/>
    <p:sldId id="309" r:id="rId51"/>
    <p:sldId id="318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31" r:id="rId61"/>
    <p:sldId id="332" r:id="rId62"/>
    <p:sldId id="329" r:id="rId6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826D"/>
    <a:srgbClr val="E42F59"/>
    <a:srgbClr val="FF2F92"/>
    <a:srgbClr val="95C631"/>
    <a:srgbClr val="F7953D"/>
    <a:srgbClr val="EED928"/>
    <a:srgbClr val="EA57B3"/>
    <a:srgbClr val="5B37CC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4A9261-0BA5-3247-B788-5A9953CD4369}" v="67" dt="2022-01-24T21:22:16.6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81"/>
    <p:restoredTop sz="94728"/>
  </p:normalViewPr>
  <p:slideViewPr>
    <p:cSldViewPr snapToGrid="0" snapToObjects="1">
      <p:cViewPr varScale="1">
        <p:scale>
          <a:sx n="197" d="100"/>
          <a:sy n="197" d="100"/>
        </p:scale>
        <p:origin x="232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小梨 貴弘" userId="efca07e5de8ea5e7" providerId="LiveId" clId="{5D4A9261-0BA5-3247-B788-5A9953CD4369}"/>
    <pc:docChg chg="undo custSel addSld modSld sldOrd">
      <pc:chgData name="小梨 貴弘" userId="efca07e5de8ea5e7" providerId="LiveId" clId="{5D4A9261-0BA5-3247-B788-5A9953CD4369}" dt="2022-01-24T21:23:07.759" v="94" actId="20578"/>
      <pc:docMkLst>
        <pc:docMk/>
      </pc:docMkLst>
      <pc:sldChg chg="addSp delSp modSp add mod delAnim">
        <pc:chgData name="小梨 貴弘" userId="efca07e5de8ea5e7" providerId="LiveId" clId="{5D4A9261-0BA5-3247-B788-5A9953CD4369}" dt="2022-01-23T12:45:57.797" v="51" actId="1076"/>
        <pc:sldMkLst>
          <pc:docMk/>
          <pc:sldMk cId="2719997580" sldId="333"/>
        </pc:sldMkLst>
        <pc:spChg chg="del">
          <ac:chgData name="小梨 貴弘" userId="efca07e5de8ea5e7" providerId="LiveId" clId="{5D4A9261-0BA5-3247-B788-5A9953CD4369}" dt="2022-01-23T12:25:56.847" v="6" actId="478"/>
          <ac:spMkLst>
            <pc:docMk/>
            <pc:sldMk cId="2719997580" sldId="333"/>
            <ac:spMk id="3" creationId="{89E75084-4FAE-9F47-BCA8-310237C16450}"/>
          </ac:spMkLst>
        </pc:spChg>
        <pc:spChg chg="del">
          <ac:chgData name="小梨 貴弘" userId="efca07e5de8ea5e7" providerId="LiveId" clId="{5D4A9261-0BA5-3247-B788-5A9953CD4369}" dt="2022-01-23T12:42:31.469" v="26" actId="478"/>
          <ac:spMkLst>
            <pc:docMk/>
            <pc:sldMk cId="2719997580" sldId="333"/>
            <ac:spMk id="6" creationId="{E092F2D1-F370-B041-A515-16233BB25A71}"/>
          </ac:spMkLst>
        </pc:spChg>
        <pc:spChg chg="del">
          <ac:chgData name="小梨 貴弘" userId="efca07e5de8ea5e7" providerId="LiveId" clId="{5D4A9261-0BA5-3247-B788-5A9953CD4369}" dt="2022-01-23T12:25:53.298" v="5" actId="478"/>
          <ac:spMkLst>
            <pc:docMk/>
            <pc:sldMk cId="2719997580" sldId="333"/>
            <ac:spMk id="7" creationId="{409B3EAD-DAC9-AB4E-B862-088DA17790B3}"/>
          </ac:spMkLst>
        </pc:spChg>
        <pc:spChg chg="del">
          <ac:chgData name="小梨 貴弘" userId="efca07e5de8ea5e7" providerId="LiveId" clId="{5D4A9261-0BA5-3247-B788-5A9953CD4369}" dt="2022-01-23T12:25:50.354" v="4" actId="478"/>
          <ac:spMkLst>
            <pc:docMk/>
            <pc:sldMk cId="2719997580" sldId="333"/>
            <ac:spMk id="8" creationId="{9536C93B-FE3F-A34D-AD53-DD2A11FE08DB}"/>
          </ac:spMkLst>
        </pc:spChg>
        <pc:spChg chg="add mod">
          <ac:chgData name="小梨 貴弘" userId="efca07e5de8ea5e7" providerId="LiveId" clId="{5D4A9261-0BA5-3247-B788-5A9953CD4369}" dt="2022-01-23T12:45:31.639" v="46" actId="164"/>
          <ac:spMkLst>
            <pc:docMk/>
            <pc:sldMk cId="2719997580" sldId="333"/>
            <ac:spMk id="9" creationId="{A776724E-2585-9F41-A4D1-EA7C7C2DD8C3}"/>
          </ac:spMkLst>
        </pc:spChg>
        <pc:spChg chg="add mod">
          <ac:chgData name="小梨 貴弘" userId="efca07e5de8ea5e7" providerId="LiveId" clId="{5D4A9261-0BA5-3247-B788-5A9953CD4369}" dt="2022-01-23T12:45:20.328" v="44" actId="164"/>
          <ac:spMkLst>
            <pc:docMk/>
            <pc:sldMk cId="2719997580" sldId="333"/>
            <ac:spMk id="10" creationId="{AFC792AA-A568-BF4E-B56D-16748AF252C3}"/>
          </ac:spMkLst>
        </pc:spChg>
        <pc:spChg chg="add mod">
          <ac:chgData name="小梨 貴弘" userId="efca07e5de8ea5e7" providerId="LiveId" clId="{5D4A9261-0BA5-3247-B788-5A9953CD4369}" dt="2022-01-23T12:45:50.129" v="50" actId="164"/>
          <ac:spMkLst>
            <pc:docMk/>
            <pc:sldMk cId="2719997580" sldId="333"/>
            <ac:spMk id="11" creationId="{4FB6E6D8-926E-E240-96E8-69029DA6A1B9}"/>
          </ac:spMkLst>
        </pc:spChg>
        <pc:spChg chg="add mod">
          <ac:chgData name="小梨 貴弘" userId="efca07e5de8ea5e7" providerId="LiveId" clId="{5D4A9261-0BA5-3247-B788-5A9953CD4369}" dt="2022-01-23T12:45:31.639" v="46" actId="164"/>
          <ac:spMkLst>
            <pc:docMk/>
            <pc:sldMk cId="2719997580" sldId="333"/>
            <ac:spMk id="15" creationId="{1EDCCA31-5C05-5D49-9010-FD10A49E3117}"/>
          </ac:spMkLst>
        </pc:spChg>
        <pc:spChg chg="add mod">
          <ac:chgData name="小梨 貴弘" userId="efca07e5de8ea5e7" providerId="LiveId" clId="{5D4A9261-0BA5-3247-B788-5A9953CD4369}" dt="2022-01-23T12:45:20.328" v="44" actId="164"/>
          <ac:spMkLst>
            <pc:docMk/>
            <pc:sldMk cId="2719997580" sldId="333"/>
            <ac:spMk id="16" creationId="{7A38C8AD-9D65-D049-BC67-660E33B6E09D}"/>
          </ac:spMkLst>
        </pc:spChg>
        <pc:spChg chg="add mod">
          <ac:chgData name="小梨 貴弘" userId="efca07e5de8ea5e7" providerId="LiveId" clId="{5D4A9261-0BA5-3247-B788-5A9953CD4369}" dt="2022-01-23T12:45:50.129" v="50" actId="164"/>
          <ac:spMkLst>
            <pc:docMk/>
            <pc:sldMk cId="2719997580" sldId="333"/>
            <ac:spMk id="17" creationId="{300495CD-3107-8E46-814C-961CA915D331}"/>
          </ac:spMkLst>
        </pc:spChg>
        <pc:spChg chg="add mod">
          <ac:chgData name="小梨 貴弘" userId="efca07e5de8ea5e7" providerId="LiveId" clId="{5D4A9261-0BA5-3247-B788-5A9953CD4369}" dt="2022-01-23T12:45:04.024" v="41" actId="20577"/>
          <ac:spMkLst>
            <pc:docMk/>
            <pc:sldMk cId="2719997580" sldId="333"/>
            <ac:spMk id="18" creationId="{DEFC6A2B-44A1-254A-8228-3735888D54D1}"/>
          </ac:spMkLst>
        </pc:spChg>
        <pc:spChg chg="mod">
          <ac:chgData name="小梨 貴弘" userId="efca07e5de8ea5e7" providerId="LiveId" clId="{5D4A9261-0BA5-3247-B788-5A9953CD4369}" dt="2022-01-23T12:45:34.300" v="47"/>
          <ac:spMkLst>
            <pc:docMk/>
            <pc:sldMk cId="2719997580" sldId="333"/>
            <ac:spMk id="22" creationId="{7AB34792-F450-5142-BF5F-5DF587B7774B}"/>
          </ac:spMkLst>
        </pc:spChg>
        <pc:spChg chg="mod">
          <ac:chgData name="小梨 貴弘" userId="efca07e5de8ea5e7" providerId="LiveId" clId="{5D4A9261-0BA5-3247-B788-5A9953CD4369}" dt="2022-01-23T12:45:34.300" v="47"/>
          <ac:spMkLst>
            <pc:docMk/>
            <pc:sldMk cId="2719997580" sldId="333"/>
            <ac:spMk id="24" creationId="{036B02C0-43D1-994E-AA62-BA4417A7DFA1}"/>
          </ac:spMkLst>
        </pc:spChg>
        <pc:grpChg chg="add mod">
          <ac:chgData name="小梨 貴弘" userId="efca07e5de8ea5e7" providerId="LiveId" clId="{5D4A9261-0BA5-3247-B788-5A9953CD4369}" dt="2022-01-23T12:45:25.522" v="45" actId="1076"/>
          <ac:grpSpMkLst>
            <pc:docMk/>
            <pc:sldMk cId="2719997580" sldId="333"/>
            <ac:grpSpMk id="19" creationId="{73DCFB89-CB6D-7A4B-B999-0A9CAAB353AB}"/>
          </ac:grpSpMkLst>
        </pc:grpChg>
        <pc:grpChg chg="add mod">
          <ac:chgData name="小梨 貴弘" userId="efca07e5de8ea5e7" providerId="LiveId" clId="{5D4A9261-0BA5-3247-B788-5A9953CD4369}" dt="2022-01-23T12:45:44.951" v="49" actId="1076"/>
          <ac:grpSpMkLst>
            <pc:docMk/>
            <pc:sldMk cId="2719997580" sldId="333"/>
            <ac:grpSpMk id="20" creationId="{8B72842D-5253-394C-8AAB-65740BFAAE6D}"/>
          </ac:grpSpMkLst>
        </pc:grpChg>
        <pc:grpChg chg="add mod">
          <ac:chgData name="小梨 貴弘" userId="efca07e5de8ea5e7" providerId="LiveId" clId="{5D4A9261-0BA5-3247-B788-5A9953CD4369}" dt="2022-01-23T12:45:40.723" v="48" actId="1076"/>
          <ac:grpSpMkLst>
            <pc:docMk/>
            <pc:sldMk cId="2719997580" sldId="333"/>
            <ac:grpSpMk id="21" creationId="{C8F3ECAE-B578-6A45-B4C9-0549A6D6A57D}"/>
          </ac:grpSpMkLst>
        </pc:grpChg>
        <pc:grpChg chg="add mod">
          <ac:chgData name="小梨 貴弘" userId="efca07e5de8ea5e7" providerId="LiveId" clId="{5D4A9261-0BA5-3247-B788-5A9953CD4369}" dt="2022-01-23T12:45:57.797" v="51" actId="1076"/>
          <ac:grpSpMkLst>
            <pc:docMk/>
            <pc:sldMk cId="2719997580" sldId="333"/>
            <ac:grpSpMk id="25" creationId="{B00BEEA8-C8AA-134C-AE41-02C989B2EB9D}"/>
          </ac:grpSpMkLst>
        </pc:grpChg>
        <pc:picChg chg="del mod">
          <ac:chgData name="小梨 貴弘" userId="efca07e5de8ea5e7" providerId="LiveId" clId="{5D4A9261-0BA5-3247-B788-5A9953CD4369}" dt="2022-01-23T12:43:12.304" v="30" actId="478"/>
          <ac:picMkLst>
            <pc:docMk/>
            <pc:sldMk cId="2719997580" sldId="333"/>
            <ac:picMk id="4" creationId="{16B93DE7-D0C4-F543-B5B4-7FEE8523EDB8}"/>
          </ac:picMkLst>
        </pc:picChg>
        <pc:picChg chg="add mod">
          <ac:chgData name="小梨 貴弘" userId="efca07e5de8ea5e7" providerId="LiveId" clId="{5D4A9261-0BA5-3247-B788-5A9953CD4369}" dt="2022-01-23T12:44:41.478" v="39" actId="1076"/>
          <ac:picMkLst>
            <pc:docMk/>
            <pc:sldMk cId="2719997580" sldId="333"/>
            <ac:picMk id="5" creationId="{4A59F8AB-3F04-0F41-A2AA-EE80F8CF0835}"/>
          </ac:picMkLst>
        </pc:picChg>
        <pc:cxnChg chg="add mod">
          <ac:chgData name="小梨 貴弘" userId="efca07e5de8ea5e7" providerId="LiveId" clId="{5D4A9261-0BA5-3247-B788-5A9953CD4369}" dt="2022-01-23T12:45:50.129" v="50" actId="164"/>
          <ac:cxnSpMkLst>
            <pc:docMk/>
            <pc:sldMk cId="2719997580" sldId="333"/>
            <ac:cxnSpMk id="12" creationId="{4A191F37-6B02-6F49-91DC-B228789F3EAB}"/>
          </ac:cxnSpMkLst>
        </pc:cxnChg>
        <pc:cxnChg chg="add mod">
          <ac:chgData name="小梨 貴弘" userId="efca07e5de8ea5e7" providerId="LiveId" clId="{5D4A9261-0BA5-3247-B788-5A9953CD4369}" dt="2022-01-23T12:45:20.328" v="44" actId="164"/>
          <ac:cxnSpMkLst>
            <pc:docMk/>
            <pc:sldMk cId="2719997580" sldId="333"/>
            <ac:cxnSpMk id="13" creationId="{2EB7BBB4-89C7-F240-972B-5E9FBF9D5FAA}"/>
          </ac:cxnSpMkLst>
        </pc:cxnChg>
        <pc:cxnChg chg="add mod">
          <ac:chgData name="小梨 貴弘" userId="efca07e5de8ea5e7" providerId="LiveId" clId="{5D4A9261-0BA5-3247-B788-5A9953CD4369}" dt="2022-01-23T12:45:31.639" v="46" actId="164"/>
          <ac:cxnSpMkLst>
            <pc:docMk/>
            <pc:sldMk cId="2719997580" sldId="333"/>
            <ac:cxnSpMk id="14" creationId="{CEDA7B6D-422F-2F4D-A8C0-507DFC59299E}"/>
          </ac:cxnSpMkLst>
        </pc:cxnChg>
        <pc:cxnChg chg="mod">
          <ac:chgData name="小梨 貴弘" userId="efca07e5de8ea5e7" providerId="LiveId" clId="{5D4A9261-0BA5-3247-B788-5A9953CD4369}" dt="2022-01-23T12:45:34.300" v="47"/>
          <ac:cxnSpMkLst>
            <pc:docMk/>
            <pc:sldMk cId="2719997580" sldId="333"/>
            <ac:cxnSpMk id="23" creationId="{0DDE6814-E9E9-B34D-AC8E-E21C5CD6D179}"/>
          </ac:cxnSpMkLst>
        </pc:cxnChg>
      </pc:sldChg>
      <pc:sldChg chg="addSp delSp modSp add mod ord delAnim modAnim">
        <pc:chgData name="小梨 貴弘" userId="efca07e5de8ea5e7" providerId="LiveId" clId="{5D4A9261-0BA5-3247-B788-5A9953CD4369}" dt="2022-01-24T21:23:07.759" v="94" actId="20578"/>
        <pc:sldMkLst>
          <pc:docMk/>
          <pc:sldMk cId="2087760270" sldId="334"/>
        </pc:sldMkLst>
        <pc:picChg chg="add mod">
          <ac:chgData name="小梨 貴弘" userId="efca07e5de8ea5e7" providerId="LiveId" clId="{5D4A9261-0BA5-3247-B788-5A9953CD4369}" dt="2022-01-23T12:46:56.162" v="55" actId="14100"/>
          <ac:picMkLst>
            <pc:docMk/>
            <pc:sldMk cId="2087760270" sldId="334"/>
            <ac:picMk id="3" creationId="{CCD169B3-3956-6049-BDAF-B18B1AF2C0F0}"/>
          </ac:picMkLst>
        </pc:picChg>
        <pc:picChg chg="del mod">
          <ac:chgData name="小梨 貴弘" userId="efca07e5de8ea5e7" providerId="LiveId" clId="{5D4A9261-0BA5-3247-B788-5A9953CD4369}" dt="2022-01-23T12:29:18.132" v="24" actId="478"/>
          <ac:picMkLst>
            <pc:docMk/>
            <pc:sldMk cId="2087760270" sldId="334"/>
            <ac:picMk id="5" creationId="{0816073C-F3D4-3241-8A54-1FD44095BD57}"/>
          </ac:picMkLst>
        </pc:picChg>
        <pc:picChg chg="add del mod">
          <ac:chgData name="小梨 貴弘" userId="efca07e5de8ea5e7" providerId="LiveId" clId="{5D4A9261-0BA5-3247-B788-5A9953CD4369}" dt="2022-01-23T12:27:46.536" v="18" actId="478"/>
          <ac:picMkLst>
            <pc:docMk/>
            <pc:sldMk cId="2087760270" sldId="334"/>
            <ac:picMk id="6" creationId="{2FD34AC5-EF94-E841-A079-B8F53302B2BE}"/>
          </ac:picMkLst>
        </pc:picChg>
      </pc:sldChg>
      <pc:sldChg chg="modSp add mod modAnim">
        <pc:chgData name="小梨 貴弘" userId="efca07e5de8ea5e7" providerId="LiveId" clId="{5D4A9261-0BA5-3247-B788-5A9953CD4369}" dt="2022-01-24T21:22:51.578" v="93" actId="1076"/>
        <pc:sldMkLst>
          <pc:docMk/>
          <pc:sldMk cId="843327759" sldId="335"/>
        </pc:sldMkLst>
        <pc:spChg chg="mod">
          <ac:chgData name="小梨 貴弘" userId="efca07e5de8ea5e7" providerId="LiveId" clId="{5D4A9261-0BA5-3247-B788-5A9953CD4369}" dt="2022-01-24T21:22:51.578" v="93" actId="1076"/>
          <ac:spMkLst>
            <pc:docMk/>
            <pc:sldMk cId="843327759" sldId="335"/>
            <ac:spMk id="6" creationId="{C25D7AEF-0159-2343-BD6C-CA7E80CB676F}"/>
          </ac:spMkLst>
        </pc:spChg>
        <pc:spChg chg="mod">
          <ac:chgData name="小梨 貴弘" userId="efca07e5de8ea5e7" providerId="LiveId" clId="{5D4A9261-0BA5-3247-B788-5A9953CD4369}" dt="2022-01-24T21:22:46.917" v="92" actId="1076"/>
          <ac:spMkLst>
            <pc:docMk/>
            <pc:sldMk cId="843327759" sldId="335"/>
            <ac:spMk id="7" creationId="{8B504F9A-093D-344F-9BF9-71DE5E352435}"/>
          </ac:spMkLst>
        </pc:spChg>
        <pc:spChg chg="mod">
          <ac:chgData name="小梨 貴弘" userId="efca07e5de8ea5e7" providerId="LiveId" clId="{5D4A9261-0BA5-3247-B788-5A9953CD4369}" dt="2022-01-24T21:22:42.279" v="91" actId="1076"/>
          <ac:spMkLst>
            <pc:docMk/>
            <pc:sldMk cId="843327759" sldId="335"/>
            <ac:spMk id="8" creationId="{229195DB-B596-F648-BC3D-FDC3FEC491F6}"/>
          </ac:spMkLst>
        </pc:spChg>
        <pc:spChg chg="mod">
          <ac:chgData name="小梨 貴弘" userId="efca07e5de8ea5e7" providerId="LiveId" clId="{5D4A9261-0BA5-3247-B788-5A9953CD4369}" dt="2022-01-24T21:22:39.238" v="90" actId="1076"/>
          <ac:spMkLst>
            <pc:docMk/>
            <pc:sldMk cId="843327759" sldId="335"/>
            <ac:spMk id="9" creationId="{21810E11-D3C2-1F41-A4B8-5ED6944FEF3C}"/>
          </ac:spMkLst>
        </pc:spChg>
        <pc:spChg chg="mod">
          <ac:chgData name="小梨 貴弘" userId="efca07e5de8ea5e7" providerId="LiveId" clId="{5D4A9261-0BA5-3247-B788-5A9953CD4369}" dt="2022-01-24T21:21:25.799" v="60" actId="20577"/>
          <ac:spMkLst>
            <pc:docMk/>
            <pc:sldMk cId="843327759" sldId="335"/>
            <ac:spMk id="10" creationId="{550C5B29-4251-8845-B44A-98DDD7764003}"/>
          </ac:spMkLst>
        </pc:spChg>
        <pc:picChg chg="mod">
          <ac:chgData name="小梨 貴弘" userId="efca07e5de8ea5e7" providerId="LiveId" clId="{5D4A9261-0BA5-3247-B788-5A9953CD4369}" dt="2022-01-24T21:22:33.078" v="89" actId="1076"/>
          <ac:picMkLst>
            <pc:docMk/>
            <pc:sldMk cId="843327759" sldId="335"/>
            <ac:picMk id="3" creationId="{1B53823C-787D-EA47-8858-88BC394FC20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050C581-1372-5142-9037-66ECBD9BE0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8432085-06D0-7944-9D1A-6DD0067768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5EEC688-AFF6-3141-B02F-D3CAA0996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1115E-36B6-834F-B6C7-5C7583B64622}" type="datetimeFigureOut">
              <a:rPr kumimoji="1" lang="ja-JP" altLang="en-US" smtClean="0"/>
              <a:t>2022/1/25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9D1885F-93CA-FE48-A35E-D47EAC7E7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7F29E74-10AF-244B-9874-611E9ED9E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1926E-8348-5642-AFA4-3BCE31A1C5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7086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3AC4D8-8511-034E-8139-66A072B12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9DC2B0D-D62C-1748-B814-5AE6AE676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E4401CD-B75E-FD42-95AF-8CF556719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1115E-36B6-834F-B6C7-5C7583B64622}" type="datetimeFigureOut">
              <a:rPr kumimoji="1" lang="ja-JP" altLang="en-US" smtClean="0"/>
              <a:t>2022/1/25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5F97E68-5B00-A540-999D-D4E97CA3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9E621DE-EE66-DE45-B22A-60B120C98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1926E-8348-5642-AFA4-3BCE31A1C5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8425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8A4A88CD-0702-8F41-B3CC-E23111D7FB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ACFEB01-E36B-CF4C-B875-ED24B6AB82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7F9BBB0-1F4F-5A44-B623-13AECBDAB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1115E-36B6-834F-B6C7-5C7583B64622}" type="datetimeFigureOut">
              <a:rPr kumimoji="1" lang="ja-JP" altLang="en-US" smtClean="0"/>
              <a:t>2022/1/25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DDBF820-B877-E14E-A686-6F752ECAB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1C91488-EDA6-0E4C-B888-68134EC4C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1926E-8348-5642-AFA4-3BCE31A1C5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8593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576450D-21BC-5140-A325-93BBC26EC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A33E5E7-A9E1-5245-8ED6-2E2F369967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CA51B1C-4BA8-0B41-B2E9-AFB3D7F84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1115E-36B6-834F-B6C7-5C7583B64622}" type="datetimeFigureOut">
              <a:rPr kumimoji="1" lang="ja-JP" altLang="en-US" smtClean="0"/>
              <a:t>2022/1/25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413F976-423F-2441-AF3E-55C84FAF5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B9A7416-94FC-FE4F-8B27-93603B70D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1926E-8348-5642-AFA4-3BCE31A1C5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755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A6125D1-D854-4B49-8466-B9F58F0E4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7816738-CFB4-FF47-8983-B47138663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B3A686C-C95A-E44A-85DE-6ECBF5C48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1115E-36B6-834F-B6C7-5C7583B64622}" type="datetimeFigureOut">
              <a:rPr kumimoji="1" lang="ja-JP" altLang="en-US" smtClean="0"/>
              <a:t>2022/1/25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3F27566-5716-DA44-99F5-B75BC971A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AF14394-13B5-034F-ADDE-C719ECB9F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1926E-8348-5642-AFA4-3BCE31A1C5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9573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3A40BC2-C59B-C04B-ACB5-FB46746D8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0DFE24A-6D12-3F40-AEA1-ECA63EDD65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46E5272-13D8-AD42-8C1D-303758E21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A3DD99C-479C-3D4C-9202-0F4E60E01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1115E-36B6-834F-B6C7-5C7583B64622}" type="datetimeFigureOut">
              <a:rPr kumimoji="1" lang="ja-JP" altLang="en-US" smtClean="0"/>
              <a:t>2022/1/25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31D194F-8153-E649-B007-B72EB2B87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8917778-6BCB-1245-A042-D73236389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1926E-8348-5642-AFA4-3BCE31A1C5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1793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1DBD72-13C6-C244-A8EE-BC84AC9BD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B1273F6-FD2B-994A-BDD9-9B22CFF363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9066F59-2AF5-7E41-A92B-FA89EF9426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73EA0E4C-6D35-264F-BC5B-460D90890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C50DA951-7504-D649-B762-C52653168E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E8FCC820-E160-CF48-962E-FBFEA1B03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1115E-36B6-834F-B6C7-5C7583B64622}" type="datetimeFigureOut">
              <a:rPr kumimoji="1" lang="ja-JP" altLang="en-US" smtClean="0"/>
              <a:t>2022/1/25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3EAAB2FE-D963-BA44-90E4-94EC626BC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89403E42-FAD3-A440-8D6B-21715BB1D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1926E-8348-5642-AFA4-3BCE31A1C5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6554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23B24B-3415-6443-A805-997C12CBE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C5069DDC-C438-2E44-B01C-BD1518FA2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1115E-36B6-834F-B6C7-5C7583B64622}" type="datetimeFigureOut">
              <a:rPr kumimoji="1" lang="ja-JP" altLang="en-US" smtClean="0"/>
              <a:t>2022/1/25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9BB2BC36-F5BD-EA45-A14C-684F76793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FEE3BC0-630B-6E40-9305-B3908C97B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1926E-8348-5642-AFA4-3BCE31A1C5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5938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04E9C3FA-F539-B241-8DF6-3050717B4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1115E-36B6-834F-B6C7-5C7583B64622}" type="datetimeFigureOut">
              <a:rPr kumimoji="1" lang="ja-JP" altLang="en-US" smtClean="0"/>
              <a:t>2022/1/25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90CD194-2CCD-604E-8A23-49D5160D5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3E9EEB2-7FC0-3140-9464-07F7D6CAB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1926E-8348-5642-AFA4-3BCE31A1C5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1149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8C1130-54B9-B54B-AA84-9CC661578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7105034-0E22-9640-A944-137E1D540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0955D08-876B-D749-B1F4-CBD9DBD0C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87CD533-74AB-7D44-A328-E83E5D344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1115E-36B6-834F-B6C7-5C7583B64622}" type="datetimeFigureOut">
              <a:rPr kumimoji="1" lang="ja-JP" altLang="en-US" smtClean="0"/>
              <a:t>2022/1/25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C4E3E3F-5F9E-5A4C-9EC3-8F1356E84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A45137E-FAC9-7842-B1E6-2A9260127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1926E-8348-5642-AFA4-3BCE31A1C5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9013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793A50-540B-354B-AACE-715F46D10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09398949-0543-B64A-A849-B61A15AC3E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AD63E3D-2D7C-2A4A-8FA0-2DE4844187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809E41F-4335-2949-B93C-2A00CA199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1115E-36B6-834F-B6C7-5C7583B64622}" type="datetimeFigureOut">
              <a:rPr kumimoji="1" lang="ja-JP" altLang="en-US" smtClean="0"/>
              <a:t>2022/1/25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04AB551-616D-8D4A-BB7B-881FF2AFA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5EEB735-D34B-AA48-95A3-9D81BE294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1926E-8348-5642-AFA4-3BCE31A1C5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5325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247322A3-A12A-EB49-8017-15975941D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FBA9ECA-B1F3-1647-B0A4-A29997277C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A307398-10BE-EF44-BFBC-8B7C0BD529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1115E-36B6-834F-B6C7-5C7583B64622}" type="datetimeFigureOut">
              <a:rPr kumimoji="1" lang="ja-JP" altLang="en-US" smtClean="0"/>
              <a:t>2022/1/25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FB2118-1215-474E-8FD0-9313A3B37F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02E76F0-AD2F-1B42-A498-D3ADBCF56C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1926E-8348-5642-AFA4-3BCE31A1C5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421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1.png"/><Relationship Id="rId5" Type="http://schemas.openxmlformats.org/officeDocument/2006/relationships/image" Target="../media/image32.png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1.png"/><Relationship Id="rId5" Type="http://schemas.openxmlformats.org/officeDocument/2006/relationships/image" Target="../media/image32.png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1.png"/><Relationship Id="rId5" Type="http://schemas.openxmlformats.org/officeDocument/2006/relationships/image" Target="../media/image32.png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1.png"/><Relationship Id="rId5" Type="http://schemas.openxmlformats.org/officeDocument/2006/relationships/image" Target="../media/image32.png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usiclab.chromeexperiments.com/Song-Maker/song/5078681778651136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usiclab.chromeexperiments.com/Song-Maker/song/5078681778651136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3C18963-2E4E-9340-BA2E-4CBD58622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90500"/>
            <a:ext cx="115062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35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DDFD04A-6A94-8943-87A3-24074EE02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00" y="0"/>
            <a:ext cx="1170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4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78E7BE5-63BF-F443-88AF-8A8C4FCE8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00" y="0"/>
            <a:ext cx="1170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91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E295E56-54B5-AE40-933A-660EC70D5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00" y="0"/>
            <a:ext cx="11709000" cy="6858000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2B1CD4A-5327-4649-8F6C-167D9DC6959D}"/>
              </a:ext>
            </a:extLst>
          </p:cNvPr>
          <p:cNvSpPr/>
          <p:nvPr/>
        </p:nvSpPr>
        <p:spPr>
          <a:xfrm>
            <a:off x="1485900" y="1943100"/>
            <a:ext cx="914400" cy="396621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93F8447-4F87-5743-8A9C-3D814F3EE445}"/>
              </a:ext>
            </a:extLst>
          </p:cNvPr>
          <p:cNvSpPr/>
          <p:nvPr/>
        </p:nvSpPr>
        <p:spPr>
          <a:xfrm>
            <a:off x="5803800" y="1943100"/>
            <a:ext cx="914400" cy="396621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A980542-BC15-4B4B-B746-141523E815C4}"/>
              </a:ext>
            </a:extLst>
          </p:cNvPr>
          <p:cNvSpPr/>
          <p:nvPr/>
        </p:nvSpPr>
        <p:spPr>
          <a:xfrm>
            <a:off x="7247972" y="1943100"/>
            <a:ext cx="914400" cy="396621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405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BDC056F-9F82-C846-98BF-070EFFD42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6000" cy="6858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3009CDA-B8EB-EF45-A676-5587A7D47DAF}"/>
              </a:ext>
            </a:extLst>
          </p:cNvPr>
          <p:cNvSpPr txBox="1"/>
          <p:nvPr/>
        </p:nvSpPr>
        <p:spPr>
          <a:xfrm>
            <a:off x="4698274" y="5257563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>
                <a:solidFill>
                  <a:srgbClr val="00B050"/>
                </a:solidFill>
                <a:latin typeface="HGSoeiKakugothicUB" panose="020B0909000000000000" pitchFamily="49" charset="-128"/>
                <a:ea typeface="HGSoeiKakugothicUB" panose="020B0909000000000000" pitchFamily="49" charset="-128"/>
              </a:rPr>
              <a:t>ド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19F05BA-44CA-5C47-8A18-9CCE68A22B8D}"/>
              </a:ext>
            </a:extLst>
          </p:cNvPr>
          <p:cNvSpPr txBox="1"/>
          <p:nvPr/>
        </p:nvSpPr>
        <p:spPr>
          <a:xfrm>
            <a:off x="4698272" y="4499875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>
                <a:solidFill>
                  <a:srgbClr val="00B050"/>
                </a:solidFill>
                <a:latin typeface="HGSoeiKakugothicUB" panose="020B0909000000000000" pitchFamily="49" charset="-128"/>
                <a:ea typeface="HGSoeiKakugothicUB" panose="020B0909000000000000" pitchFamily="49" charset="-128"/>
              </a:rPr>
              <a:t>ミ</a:t>
            </a:r>
            <a:endParaRPr kumimoji="1" lang="ja-JP" altLang="en-US" sz="4800">
              <a:solidFill>
                <a:srgbClr val="00B050"/>
              </a:solidFill>
              <a:latin typeface="HGSoeiKakugothicUB" panose="020B0909000000000000" pitchFamily="49" charset="-128"/>
              <a:ea typeface="HGSoeiKakugothicUB" panose="020B0909000000000000" pitchFamily="49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8615082-B93B-4B4C-A6AA-EB1BC1AE4D0D}"/>
              </a:ext>
            </a:extLst>
          </p:cNvPr>
          <p:cNvSpPr txBox="1"/>
          <p:nvPr/>
        </p:nvSpPr>
        <p:spPr>
          <a:xfrm>
            <a:off x="4698273" y="3742187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>
                <a:solidFill>
                  <a:srgbClr val="00B050"/>
                </a:solidFill>
                <a:latin typeface="HGSoeiKakugothicUB" panose="020B0909000000000000" pitchFamily="49" charset="-128"/>
                <a:ea typeface="HGSoeiKakugothicUB" panose="020B0909000000000000" pitchFamily="49" charset="-128"/>
              </a:rPr>
              <a:t>ソ</a:t>
            </a:r>
            <a:endParaRPr kumimoji="1" lang="ja-JP" altLang="en-US" sz="4800">
              <a:solidFill>
                <a:srgbClr val="00B050"/>
              </a:solidFill>
              <a:latin typeface="HGSoeiKakugothicUB" panose="020B0909000000000000" pitchFamily="49" charset="-128"/>
              <a:ea typeface="HGSoeiKakugothicUB" panose="020B0909000000000000" pitchFamily="49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B562801-CBC4-1E40-8ACF-C22F72E66616}"/>
              </a:ext>
            </a:extLst>
          </p:cNvPr>
          <p:cNvSpPr txBox="1"/>
          <p:nvPr/>
        </p:nvSpPr>
        <p:spPr>
          <a:xfrm>
            <a:off x="4144274" y="1409428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>
                <a:latin typeface="Meiryo" panose="020B0604030504040204" pitchFamily="34" charset="-128"/>
                <a:ea typeface="Meiryo" panose="020B0604030504040204" pitchFamily="34" charset="-128"/>
              </a:rPr>
              <a:t>いちど</a:t>
            </a:r>
          </a:p>
        </p:txBody>
      </p:sp>
    </p:spTree>
    <p:extLst>
      <p:ext uri="{BB962C8B-B14F-4D97-AF65-F5344CB8AC3E}">
        <p14:creationId xmlns:p14="http://schemas.microsoft.com/office/powerpoint/2010/main" val="258365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5D75F68-B006-3142-A7A2-1D88F2FD0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8590"/>
            <a:ext cx="12186000" cy="6858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9D60237-DDA4-9446-BA2A-0F69FD88A61C}"/>
              </a:ext>
            </a:extLst>
          </p:cNvPr>
          <p:cNvSpPr txBox="1"/>
          <p:nvPr/>
        </p:nvSpPr>
        <p:spPr>
          <a:xfrm>
            <a:off x="4698270" y="5052211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>
                <a:solidFill>
                  <a:srgbClr val="00B050"/>
                </a:solidFill>
                <a:latin typeface="HGSoeiKakugothicUB" panose="020B0909000000000000" pitchFamily="49" charset="-128"/>
                <a:ea typeface="HGSoeiKakugothicUB" panose="020B0909000000000000" pitchFamily="49" charset="-128"/>
              </a:rPr>
              <a:t>ド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1AE8644-4ABA-F94C-84D3-11D126992C8A}"/>
              </a:ext>
            </a:extLst>
          </p:cNvPr>
          <p:cNvSpPr txBox="1"/>
          <p:nvPr/>
        </p:nvSpPr>
        <p:spPr>
          <a:xfrm>
            <a:off x="4390494" y="4221214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>
                <a:solidFill>
                  <a:srgbClr val="00B050"/>
                </a:solidFill>
                <a:latin typeface="HGSoeiKakugothicUB" panose="020B0909000000000000" pitchFamily="49" charset="-128"/>
                <a:ea typeface="HGSoeiKakugothicUB" panose="020B0909000000000000" pitchFamily="49" charset="-128"/>
              </a:rPr>
              <a:t>ファ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E948049-1FAF-0C4A-960A-05C97FAE70D8}"/>
              </a:ext>
            </a:extLst>
          </p:cNvPr>
          <p:cNvSpPr txBox="1"/>
          <p:nvPr/>
        </p:nvSpPr>
        <p:spPr>
          <a:xfrm>
            <a:off x="4698271" y="3529804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>
                <a:solidFill>
                  <a:srgbClr val="00B050"/>
                </a:solidFill>
                <a:latin typeface="HGSoeiKakugothicUB" panose="020B0909000000000000" pitchFamily="49" charset="-128"/>
                <a:ea typeface="HGSoeiKakugothicUB" panose="020B0909000000000000" pitchFamily="49" charset="-128"/>
              </a:rPr>
              <a:t>ラ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17C0203-30C7-704C-93E7-35B9746F4C15}"/>
              </a:ext>
            </a:extLst>
          </p:cNvPr>
          <p:cNvSpPr txBox="1"/>
          <p:nvPr/>
        </p:nvSpPr>
        <p:spPr>
          <a:xfrm>
            <a:off x="4298162" y="129629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latin typeface="07YasashisaGothicBold" panose="02000600000000000000" pitchFamily="2" charset="-128"/>
                <a:ea typeface="07YasashisaGothicBold" panose="02000600000000000000" pitchFamily="2" charset="-128"/>
              </a:rPr>
              <a:t>よど</a:t>
            </a:r>
          </a:p>
        </p:txBody>
      </p:sp>
    </p:spTree>
    <p:extLst>
      <p:ext uri="{BB962C8B-B14F-4D97-AF65-F5344CB8AC3E}">
        <p14:creationId xmlns:p14="http://schemas.microsoft.com/office/powerpoint/2010/main" val="206467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E295E56-54B5-AE40-933A-660EC70D5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00" y="0"/>
            <a:ext cx="11709000" cy="6858000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2B1CD4A-5327-4649-8F6C-167D9DC6959D}"/>
              </a:ext>
            </a:extLst>
          </p:cNvPr>
          <p:cNvSpPr/>
          <p:nvPr/>
        </p:nvSpPr>
        <p:spPr>
          <a:xfrm>
            <a:off x="1485900" y="1943100"/>
            <a:ext cx="914400" cy="396621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93F8447-4F87-5743-8A9C-3D814F3EE445}"/>
              </a:ext>
            </a:extLst>
          </p:cNvPr>
          <p:cNvSpPr/>
          <p:nvPr/>
        </p:nvSpPr>
        <p:spPr>
          <a:xfrm>
            <a:off x="5803800" y="1943100"/>
            <a:ext cx="914400" cy="396621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A980542-BC15-4B4B-B746-141523E815C4}"/>
              </a:ext>
            </a:extLst>
          </p:cNvPr>
          <p:cNvSpPr/>
          <p:nvPr/>
        </p:nvSpPr>
        <p:spPr>
          <a:xfrm>
            <a:off x="7247972" y="1943100"/>
            <a:ext cx="914400" cy="396621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267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4E1C0EF-0388-7243-8553-D60CD9E0B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5" y="0"/>
            <a:ext cx="12170029" cy="6858000"/>
          </a:xfrm>
          <a:prstGeom prst="rect">
            <a:avLst/>
          </a:prstGeom>
        </p:spPr>
      </p:pic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B9329574-12D8-AB41-AF5F-0A2A191A215D}"/>
              </a:ext>
            </a:extLst>
          </p:cNvPr>
          <p:cNvGrpSpPr/>
          <p:nvPr/>
        </p:nvGrpSpPr>
        <p:grpSpPr>
          <a:xfrm>
            <a:off x="9043670" y="4744629"/>
            <a:ext cx="2593061" cy="874396"/>
            <a:chOff x="9043670" y="4744629"/>
            <a:chExt cx="2593061" cy="874396"/>
          </a:xfrm>
        </p:grpSpPr>
        <p:cxnSp>
          <p:nvCxnSpPr>
            <p:cNvPr id="3" name="直線矢印コネクタ 2">
              <a:extLst>
                <a:ext uri="{FF2B5EF4-FFF2-40B4-BE49-F238E27FC236}">
                  <a16:creationId xmlns:a16="http://schemas.microsoft.com/office/drawing/2014/main" id="{5ABA2AAA-090E-9A41-A22E-5CE5C11D8BE1}"/>
                </a:ext>
              </a:extLst>
            </p:cNvPr>
            <p:cNvCxnSpPr/>
            <p:nvPr/>
          </p:nvCxnSpPr>
          <p:spPr>
            <a:xfrm>
              <a:off x="9043670" y="4744629"/>
              <a:ext cx="1177290" cy="377190"/>
            </a:xfrm>
            <a:prstGeom prst="straightConnector1">
              <a:avLst/>
            </a:prstGeom>
            <a:ln w="1047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4789EFDE-7437-E040-AE6F-CF665B48739B}"/>
                </a:ext>
              </a:extLst>
            </p:cNvPr>
            <p:cNvSpPr txBox="1"/>
            <p:nvPr/>
          </p:nvSpPr>
          <p:spPr>
            <a:xfrm>
              <a:off x="10220959" y="4788028"/>
              <a:ext cx="14157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4800" b="1">
                  <a:solidFill>
                    <a:srgbClr val="0432FF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ファ</a:t>
              </a:r>
            </a:p>
          </p:txBody>
        </p: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D587DE2D-CCA9-C345-A0BE-EB0BC478010A}"/>
              </a:ext>
            </a:extLst>
          </p:cNvPr>
          <p:cNvGrpSpPr/>
          <p:nvPr/>
        </p:nvGrpSpPr>
        <p:grpSpPr>
          <a:xfrm>
            <a:off x="9053834" y="3778479"/>
            <a:ext cx="1967345" cy="830997"/>
            <a:chOff x="9053834" y="3778479"/>
            <a:chExt cx="1967345" cy="830997"/>
          </a:xfrm>
        </p:grpSpPr>
        <p:cxnSp>
          <p:nvCxnSpPr>
            <p:cNvPr id="6" name="直線矢印コネクタ 5">
              <a:extLst>
                <a:ext uri="{FF2B5EF4-FFF2-40B4-BE49-F238E27FC236}">
                  <a16:creationId xmlns:a16="http://schemas.microsoft.com/office/drawing/2014/main" id="{738B3404-482B-2E4C-8514-A5DD90678D37}"/>
                </a:ext>
              </a:extLst>
            </p:cNvPr>
            <p:cNvCxnSpPr>
              <a:cxnSpLocks/>
            </p:cNvCxnSpPr>
            <p:nvPr/>
          </p:nvCxnSpPr>
          <p:spPr>
            <a:xfrm>
              <a:off x="9053834" y="4102227"/>
              <a:ext cx="1167126" cy="0"/>
            </a:xfrm>
            <a:prstGeom prst="straightConnector1">
              <a:avLst/>
            </a:prstGeom>
            <a:ln w="1047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B73E692D-7A1B-7A4C-9AFE-A02A1468203F}"/>
                </a:ext>
              </a:extLst>
            </p:cNvPr>
            <p:cNvSpPr txBox="1"/>
            <p:nvPr/>
          </p:nvSpPr>
          <p:spPr>
            <a:xfrm>
              <a:off x="10220960" y="3778479"/>
              <a:ext cx="80021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4800" b="1">
                  <a:solidFill>
                    <a:srgbClr val="0432FF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ラ</a:t>
              </a:r>
            </a:p>
          </p:txBody>
        </p:sp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0153B171-15D5-5940-8BE1-763B51450C42}"/>
              </a:ext>
            </a:extLst>
          </p:cNvPr>
          <p:cNvGrpSpPr/>
          <p:nvPr/>
        </p:nvGrpSpPr>
        <p:grpSpPr>
          <a:xfrm>
            <a:off x="9084949" y="2720580"/>
            <a:ext cx="1936230" cy="830997"/>
            <a:chOff x="9084949" y="2720580"/>
            <a:chExt cx="1936230" cy="830997"/>
          </a:xfrm>
        </p:grpSpPr>
        <p:cxnSp>
          <p:nvCxnSpPr>
            <p:cNvPr id="9" name="直線矢印コネクタ 8">
              <a:extLst>
                <a:ext uri="{FF2B5EF4-FFF2-40B4-BE49-F238E27FC236}">
                  <a16:creationId xmlns:a16="http://schemas.microsoft.com/office/drawing/2014/main" id="{DCD7EA70-1D76-8148-95B0-BC28C96E0F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84949" y="2989943"/>
              <a:ext cx="1136011" cy="426484"/>
            </a:xfrm>
            <a:prstGeom prst="straightConnector1">
              <a:avLst/>
            </a:prstGeom>
            <a:ln w="1047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2C75F560-A981-A64D-AED1-2930C824F60F}"/>
                </a:ext>
              </a:extLst>
            </p:cNvPr>
            <p:cNvSpPr txBox="1"/>
            <p:nvPr/>
          </p:nvSpPr>
          <p:spPr>
            <a:xfrm>
              <a:off x="10220960" y="2720580"/>
              <a:ext cx="80021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4800" b="1">
                  <a:solidFill>
                    <a:srgbClr val="0432FF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ド</a:t>
              </a:r>
            </a:p>
          </p:txBody>
        </p:sp>
      </p:grp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9EF6ACB-A059-1647-B131-1B072D036965}"/>
              </a:ext>
            </a:extLst>
          </p:cNvPr>
          <p:cNvSpPr txBox="1"/>
          <p:nvPr/>
        </p:nvSpPr>
        <p:spPr>
          <a:xfrm>
            <a:off x="4030617" y="5272078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 b="1">
                <a:solidFill>
                  <a:srgbClr val="00B05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ド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3E2FF34-6D77-9B43-A5C3-6A62A14A1672}"/>
              </a:ext>
            </a:extLst>
          </p:cNvPr>
          <p:cNvSpPr txBox="1"/>
          <p:nvPr/>
        </p:nvSpPr>
        <p:spPr>
          <a:xfrm>
            <a:off x="3770047" y="4441081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 b="1">
                <a:solidFill>
                  <a:srgbClr val="00B05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ファ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CDB15CE-04D2-2A4C-8D42-BED719268E60}"/>
              </a:ext>
            </a:extLst>
          </p:cNvPr>
          <p:cNvSpPr txBox="1"/>
          <p:nvPr/>
        </p:nvSpPr>
        <p:spPr>
          <a:xfrm>
            <a:off x="4030617" y="3778478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 b="1">
                <a:solidFill>
                  <a:srgbClr val="00B05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ラ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EB72C5C-72F3-1545-B4E0-206406CCE7E7}"/>
              </a:ext>
            </a:extLst>
          </p:cNvPr>
          <p:cNvSpPr txBox="1"/>
          <p:nvPr/>
        </p:nvSpPr>
        <p:spPr>
          <a:xfrm>
            <a:off x="8692336" y="406473"/>
            <a:ext cx="305724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8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３つの音が</a:t>
            </a:r>
            <a:endParaRPr kumimoji="1" lang="en-US" altLang="ja-JP" sz="2800" b="1" dirty="0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kumimoji="1" lang="ja-JP" altLang="en-US" sz="28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「ド・ファ・ラ」</a:t>
            </a:r>
            <a:endParaRPr kumimoji="1" lang="en-US" altLang="ja-JP" sz="2800" b="1" dirty="0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kumimoji="1" lang="ja-JP" altLang="en-US" sz="28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であれば、</a:t>
            </a:r>
            <a:endParaRPr kumimoji="1" lang="en-US" altLang="ja-JP" sz="2800" b="1" dirty="0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sz="28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どの高さでもよい</a:t>
            </a:r>
            <a:endParaRPr kumimoji="1" lang="ja-JP" altLang="en-US" sz="2800" b="1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B482B44-2E3C-C247-A733-420086022259}"/>
              </a:ext>
            </a:extLst>
          </p:cNvPr>
          <p:cNvSpPr txBox="1"/>
          <p:nvPr/>
        </p:nvSpPr>
        <p:spPr>
          <a:xfrm>
            <a:off x="4223347" y="130991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>
                <a:latin typeface="Meiryo" panose="020B0604030504040204" pitchFamily="34" charset="-128"/>
                <a:ea typeface="Meiryo" panose="020B0604030504040204" pitchFamily="34" charset="-128"/>
              </a:rPr>
              <a:t>よど</a:t>
            </a:r>
          </a:p>
        </p:txBody>
      </p:sp>
    </p:spTree>
    <p:extLst>
      <p:ext uri="{BB962C8B-B14F-4D97-AF65-F5344CB8AC3E}">
        <p14:creationId xmlns:p14="http://schemas.microsoft.com/office/powerpoint/2010/main" val="18639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6B93DE7-D0C4-F543-B5B4-7FEE8523E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930"/>
            <a:ext cx="12186000" cy="6858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9E75084-4FAE-9F47-BCA8-310237C16450}"/>
              </a:ext>
            </a:extLst>
          </p:cNvPr>
          <p:cNvSpPr txBox="1"/>
          <p:nvPr/>
        </p:nvSpPr>
        <p:spPr>
          <a:xfrm>
            <a:off x="4596674" y="5615940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 b="1">
                <a:solidFill>
                  <a:srgbClr val="00B05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シ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09B3EAD-DAC9-AB4E-B862-088DA17790B3}"/>
              </a:ext>
            </a:extLst>
          </p:cNvPr>
          <p:cNvSpPr txBox="1"/>
          <p:nvPr/>
        </p:nvSpPr>
        <p:spPr>
          <a:xfrm>
            <a:off x="4596674" y="4930991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 b="1">
                <a:solidFill>
                  <a:srgbClr val="00B05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レ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536C93B-FE3F-A34D-AD53-DD2A11FE08DB}"/>
              </a:ext>
            </a:extLst>
          </p:cNvPr>
          <p:cNvSpPr txBox="1"/>
          <p:nvPr/>
        </p:nvSpPr>
        <p:spPr>
          <a:xfrm>
            <a:off x="4596674" y="3791565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 b="1">
                <a:solidFill>
                  <a:srgbClr val="00B05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ソ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092F2D1-F370-B041-A515-16233BB25A71}"/>
              </a:ext>
            </a:extLst>
          </p:cNvPr>
          <p:cNvSpPr txBox="1"/>
          <p:nvPr/>
        </p:nvSpPr>
        <p:spPr>
          <a:xfrm>
            <a:off x="4196564" y="139365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>
                <a:latin typeface="Meiryo" panose="020B0604030504040204" pitchFamily="34" charset="-128"/>
                <a:ea typeface="Meiryo" panose="020B0604030504040204" pitchFamily="34" charset="-128"/>
              </a:rPr>
              <a:t>ごど</a:t>
            </a:r>
            <a:endParaRPr kumimoji="1" lang="ja-JP" altLang="en-US" sz="24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381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E295E56-54B5-AE40-933A-660EC70D5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00" y="0"/>
            <a:ext cx="11709000" cy="6858000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2B1CD4A-5327-4649-8F6C-167D9DC6959D}"/>
              </a:ext>
            </a:extLst>
          </p:cNvPr>
          <p:cNvSpPr/>
          <p:nvPr/>
        </p:nvSpPr>
        <p:spPr>
          <a:xfrm>
            <a:off x="1485900" y="1943100"/>
            <a:ext cx="914400" cy="396621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93F8447-4F87-5743-8A9C-3D814F3EE445}"/>
              </a:ext>
            </a:extLst>
          </p:cNvPr>
          <p:cNvSpPr/>
          <p:nvPr/>
        </p:nvSpPr>
        <p:spPr>
          <a:xfrm>
            <a:off x="5803800" y="1943100"/>
            <a:ext cx="914400" cy="396621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A980542-BC15-4B4B-B746-141523E815C4}"/>
              </a:ext>
            </a:extLst>
          </p:cNvPr>
          <p:cNvSpPr/>
          <p:nvPr/>
        </p:nvSpPr>
        <p:spPr>
          <a:xfrm>
            <a:off x="7247972" y="1943100"/>
            <a:ext cx="914400" cy="396621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566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6D790E8-3E2C-D14C-99AC-61200E88D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5" y="0"/>
            <a:ext cx="12170029" cy="6858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90D4A85-EB83-3A4C-909D-11F3D950C04E}"/>
              </a:ext>
            </a:extLst>
          </p:cNvPr>
          <p:cNvSpPr txBox="1"/>
          <p:nvPr/>
        </p:nvSpPr>
        <p:spPr>
          <a:xfrm>
            <a:off x="4088674" y="5676763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 b="1">
                <a:solidFill>
                  <a:srgbClr val="00B05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シ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D5F7CB4-C589-654F-A267-7CF25A13E727}"/>
              </a:ext>
            </a:extLst>
          </p:cNvPr>
          <p:cNvSpPr txBox="1"/>
          <p:nvPr/>
        </p:nvSpPr>
        <p:spPr>
          <a:xfrm>
            <a:off x="4088674" y="5010639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 b="1">
                <a:solidFill>
                  <a:srgbClr val="00B05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レ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DF848F2-4131-274B-8808-4729DE6D5078}"/>
              </a:ext>
            </a:extLst>
          </p:cNvPr>
          <p:cNvSpPr txBox="1"/>
          <p:nvPr/>
        </p:nvSpPr>
        <p:spPr>
          <a:xfrm>
            <a:off x="4088674" y="3762537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 b="1">
                <a:solidFill>
                  <a:srgbClr val="00B05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ソ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DF31980B-55CE-A145-9C89-AFF31C3F6CC1}"/>
              </a:ext>
            </a:extLst>
          </p:cNvPr>
          <p:cNvGrpSpPr/>
          <p:nvPr/>
        </p:nvGrpSpPr>
        <p:grpSpPr>
          <a:xfrm>
            <a:off x="10279013" y="2878005"/>
            <a:ext cx="800220" cy="2184699"/>
            <a:chOff x="10279013" y="2878005"/>
            <a:chExt cx="800220" cy="2184699"/>
          </a:xfrm>
        </p:grpSpPr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3C6D038B-C04B-9448-ABF2-0F88B43FD894}"/>
                </a:ext>
              </a:extLst>
            </p:cNvPr>
            <p:cNvSpPr txBox="1"/>
            <p:nvPr/>
          </p:nvSpPr>
          <p:spPr>
            <a:xfrm>
              <a:off x="10279014" y="3554856"/>
              <a:ext cx="80021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4800" b="1">
                  <a:solidFill>
                    <a:srgbClr val="0432FF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シ</a:t>
              </a: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6A1043AB-E68A-2940-BBBA-B384B5D4E104}"/>
                </a:ext>
              </a:extLst>
            </p:cNvPr>
            <p:cNvSpPr txBox="1"/>
            <p:nvPr/>
          </p:nvSpPr>
          <p:spPr>
            <a:xfrm>
              <a:off x="10279014" y="2878005"/>
              <a:ext cx="80021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4800" b="1">
                  <a:solidFill>
                    <a:srgbClr val="0432FF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レ</a:t>
              </a: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9BDFC5B1-80CC-7642-9C3E-704BD844759F}"/>
                </a:ext>
              </a:extLst>
            </p:cNvPr>
            <p:cNvSpPr txBox="1"/>
            <p:nvPr/>
          </p:nvSpPr>
          <p:spPr>
            <a:xfrm>
              <a:off x="10279013" y="4231707"/>
              <a:ext cx="80021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4800" b="1">
                  <a:solidFill>
                    <a:srgbClr val="0432FF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ソ</a:t>
              </a:r>
            </a:p>
          </p:txBody>
        </p:sp>
      </p:grp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4F5ED4D-D4F6-CF42-94F0-19156419E411}"/>
              </a:ext>
            </a:extLst>
          </p:cNvPr>
          <p:cNvSpPr txBox="1"/>
          <p:nvPr/>
        </p:nvSpPr>
        <p:spPr>
          <a:xfrm>
            <a:off x="4327418" y="1385696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>
                <a:latin typeface="Meiryo" panose="020B0604030504040204" pitchFamily="34" charset="-128"/>
                <a:ea typeface="Meiryo" panose="020B0604030504040204" pitchFamily="34" charset="-128"/>
              </a:rPr>
              <a:t>ごど</a:t>
            </a:r>
            <a:endParaRPr kumimoji="1" lang="ja-JP" altLang="en-US" sz="24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962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7FFD06F-8F6D-2246-82F8-2F29D4BB5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90500"/>
            <a:ext cx="115062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3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BC55563-A002-0B40-9399-6F26E3A86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028" y="1858616"/>
            <a:ext cx="8374743" cy="4331163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25D7AEF-0159-2343-BD6C-CA7E80CB676F}"/>
              </a:ext>
            </a:extLst>
          </p:cNvPr>
          <p:cNvSpPr txBox="1"/>
          <p:nvPr/>
        </p:nvSpPr>
        <p:spPr>
          <a:xfrm>
            <a:off x="4698271" y="5381482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 b="1">
                <a:solidFill>
                  <a:srgbClr val="00B05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ド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B504F9A-093D-344F-9BF9-71DE5E352435}"/>
              </a:ext>
            </a:extLst>
          </p:cNvPr>
          <p:cNvSpPr txBox="1"/>
          <p:nvPr/>
        </p:nvSpPr>
        <p:spPr>
          <a:xfrm>
            <a:off x="4698271" y="4480285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b="1">
                <a:solidFill>
                  <a:srgbClr val="00B05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ミ</a:t>
            </a:r>
            <a:endParaRPr kumimoji="1" lang="ja-JP" altLang="en-US" sz="4800" b="1">
              <a:solidFill>
                <a:srgbClr val="00B05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29195DB-B596-F648-BC3D-FDC3FEC491F6}"/>
              </a:ext>
            </a:extLst>
          </p:cNvPr>
          <p:cNvSpPr txBox="1"/>
          <p:nvPr/>
        </p:nvSpPr>
        <p:spPr>
          <a:xfrm>
            <a:off x="4698271" y="3888805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b="1">
                <a:solidFill>
                  <a:srgbClr val="00B05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ソ</a:t>
            </a:r>
            <a:endParaRPr kumimoji="1" lang="ja-JP" altLang="en-US" sz="4800" b="1">
              <a:solidFill>
                <a:srgbClr val="00B05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1810E11-D3C2-1F41-A4B8-5ED6944FEF3C}"/>
              </a:ext>
            </a:extLst>
          </p:cNvPr>
          <p:cNvSpPr txBox="1"/>
          <p:nvPr/>
        </p:nvSpPr>
        <p:spPr>
          <a:xfrm>
            <a:off x="4698271" y="3297325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 b="1">
                <a:solidFill>
                  <a:srgbClr val="00B05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ド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50C5B29-4251-8845-B44A-98DDD7764003}"/>
              </a:ext>
            </a:extLst>
          </p:cNvPr>
          <p:cNvSpPr txBox="1"/>
          <p:nvPr/>
        </p:nvSpPr>
        <p:spPr>
          <a:xfrm>
            <a:off x="3464510" y="431130"/>
            <a:ext cx="526297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600" b="1">
                <a:latin typeface="Hiragino Mincho Pro W6" panose="02020300000000000000" pitchFamily="18" charset="-128"/>
                <a:ea typeface="Hiragino Mincho Pro W6" panose="02020300000000000000" pitchFamily="18" charset="-128"/>
              </a:rPr>
              <a:t>「</a:t>
            </a:r>
            <a:r>
              <a:rPr kumimoji="1" lang="en-US" altLang="ja-JP" sz="6600" b="1" dirty="0">
                <a:latin typeface="Hiragino Mincho Pro W6" panose="02020300000000000000" pitchFamily="18" charset="-128"/>
                <a:ea typeface="Hiragino Mincho Pro W6" panose="02020300000000000000" pitchFamily="18" charset="-128"/>
              </a:rPr>
              <a:t>Ⅰ</a:t>
            </a:r>
            <a:r>
              <a:rPr kumimoji="1" lang="ja-JP" altLang="en-US" sz="6600" b="1">
                <a:latin typeface="Hiragino Mincho Pro W6" panose="02020300000000000000" pitchFamily="18" charset="-128"/>
                <a:ea typeface="Hiragino Mincho Pro W6" panose="02020300000000000000" pitchFamily="18" charset="-128"/>
              </a:rPr>
              <a:t>」の和音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80E3338-8BFF-DC4C-AF15-F1F6B30DA361}"/>
              </a:ext>
            </a:extLst>
          </p:cNvPr>
          <p:cNvSpPr txBox="1"/>
          <p:nvPr/>
        </p:nvSpPr>
        <p:spPr>
          <a:xfrm>
            <a:off x="9035884" y="431130"/>
            <a:ext cx="269817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8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ちがう高さの</a:t>
            </a:r>
            <a:endParaRPr kumimoji="1" lang="en-US" altLang="ja-JP" sz="2800" b="1" dirty="0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sz="28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同じ音は</a:t>
            </a:r>
            <a:r>
              <a:rPr kumimoji="1" lang="ja-JP" altLang="en-US" sz="28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、</a:t>
            </a:r>
            <a:endParaRPr kumimoji="1" lang="en-US" altLang="ja-JP" sz="2800" b="1" dirty="0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sz="28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いくつ重なって</a:t>
            </a:r>
            <a:endParaRPr lang="en-US" altLang="ja-JP" sz="2800" b="1" dirty="0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sz="28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いてもよい</a:t>
            </a:r>
            <a:endParaRPr kumimoji="1" lang="ja-JP" altLang="en-US" sz="2800" b="1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4613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B53823C-787D-EA47-8858-88BC394FC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306" y="1863579"/>
            <a:ext cx="8400434" cy="4344449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25D7AEF-0159-2343-BD6C-CA7E80CB676F}"/>
              </a:ext>
            </a:extLst>
          </p:cNvPr>
          <p:cNvSpPr txBox="1"/>
          <p:nvPr/>
        </p:nvSpPr>
        <p:spPr>
          <a:xfrm>
            <a:off x="4698272" y="5257563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>
                <a:solidFill>
                  <a:srgbClr val="00B050"/>
                </a:solidFill>
                <a:latin typeface="HGSoeiKakugothicUB" panose="020B0909000000000000" pitchFamily="49" charset="-128"/>
                <a:ea typeface="HGSoeiKakugothicUB" panose="020B0909000000000000" pitchFamily="49" charset="-128"/>
              </a:rPr>
              <a:t>ド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B504F9A-093D-344F-9BF9-71DE5E352435}"/>
              </a:ext>
            </a:extLst>
          </p:cNvPr>
          <p:cNvSpPr txBox="1"/>
          <p:nvPr/>
        </p:nvSpPr>
        <p:spPr>
          <a:xfrm>
            <a:off x="4390493" y="4342835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>
                <a:solidFill>
                  <a:srgbClr val="00B050"/>
                </a:solidFill>
                <a:latin typeface="HGSoeiKakugothicUB" panose="020B0909000000000000" pitchFamily="49" charset="-128"/>
                <a:ea typeface="HGSoeiKakugothicUB" panose="020B0909000000000000" pitchFamily="49" charset="-128"/>
              </a:rPr>
              <a:t>ファ</a:t>
            </a:r>
            <a:endParaRPr kumimoji="1" lang="ja-JP" altLang="en-US" sz="4800">
              <a:solidFill>
                <a:srgbClr val="00B050"/>
              </a:solidFill>
              <a:latin typeface="HGSoeiKakugothicUB" panose="020B0909000000000000" pitchFamily="49" charset="-128"/>
              <a:ea typeface="HGSoeiKakugothicUB" panose="020B0909000000000000" pitchFamily="49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29195DB-B596-F648-BC3D-FDC3FEC491F6}"/>
              </a:ext>
            </a:extLst>
          </p:cNvPr>
          <p:cNvSpPr txBox="1"/>
          <p:nvPr/>
        </p:nvSpPr>
        <p:spPr>
          <a:xfrm>
            <a:off x="4698270" y="3723021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>
                <a:solidFill>
                  <a:srgbClr val="00B050"/>
                </a:solidFill>
                <a:latin typeface="HGSoeiKakugothicUB" panose="020B0909000000000000" pitchFamily="49" charset="-128"/>
                <a:ea typeface="HGSoeiKakugothicUB" panose="020B0909000000000000" pitchFamily="49" charset="-128"/>
              </a:rPr>
              <a:t>ラ</a:t>
            </a:r>
            <a:endParaRPr kumimoji="1" lang="ja-JP" altLang="en-US" sz="4800">
              <a:solidFill>
                <a:srgbClr val="00B050"/>
              </a:solidFill>
              <a:latin typeface="HGSoeiKakugothicUB" panose="020B0909000000000000" pitchFamily="49" charset="-128"/>
              <a:ea typeface="HGSoeiKakugothicUB" panose="020B0909000000000000" pitchFamily="49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1810E11-D3C2-1F41-A4B8-5ED6944FEF3C}"/>
              </a:ext>
            </a:extLst>
          </p:cNvPr>
          <p:cNvSpPr txBox="1"/>
          <p:nvPr/>
        </p:nvSpPr>
        <p:spPr>
          <a:xfrm>
            <a:off x="4698270" y="3103207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>
                <a:solidFill>
                  <a:srgbClr val="00B050"/>
                </a:solidFill>
                <a:latin typeface="HGSoeiKakugothicUB" panose="020B0909000000000000" pitchFamily="49" charset="-128"/>
                <a:ea typeface="HGSoeiKakugothicUB" panose="020B0909000000000000" pitchFamily="49" charset="-128"/>
              </a:rPr>
              <a:t>ド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50C5B29-4251-8845-B44A-98DDD7764003}"/>
              </a:ext>
            </a:extLst>
          </p:cNvPr>
          <p:cNvSpPr txBox="1"/>
          <p:nvPr/>
        </p:nvSpPr>
        <p:spPr>
          <a:xfrm>
            <a:off x="3464510" y="431130"/>
            <a:ext cx="526297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600">
                <a:latin typeface="HGMinchoE" panose="02020909000000000000" pitchFamily="49" charset="-128"/>
                <a:ea typeface="HGMinchoE" panose="02020909000000000000" pitchFamily="49" charset="-128"/>
              </a:rPr>
              <a:t>「</a:t>
            </a:r>
            <a:r>
              <a:rPr kumimoji="1" lang="en-US" altLang="ja-JP" sz="6600" dirty="0">
                <a:latin typeface="HGMinchoE" panose="02020909000000000000" pitchFamily="49" charset="-128"/>
                <a:ea typeface="HGMinchoE" panose="02020909000000000000" pitchFamily="49" charset="-128"/>
              </a:rPr>
              <a:t>Ⅳ</a:t>
            </a:r>
            <a:r>
              <a:rPr kumimoji="1" lang="ja-JP" altLang="en-US" sz="6600">
                <a:latin typeface="HGMinchoE" panose="02020909000000000000" pitchFamily="49" charset="-128"/>
                <a:ea typeface="HGMinchoE" panose="02020909000000000000" pitchFamily="49" charset="-128"/>
              </a:rPr>
              <a:t>」の和音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80E3338-8BFF-DC4C-AF15-F1F6B30DA361}"/>
              </a:ext>
            </a:extLst>
          </p:cNvPr>
          <p:cNvSpPr txBox="1"/>
          <p:nvPr/>
        </p:nvSpPr>
        <p:spPr>
          <a:xfrm>
            <a:off x="9035884" y="431130"/>
            <a:ext cx="269817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8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ちがう高さの</a:t>
            </a:r>
            <a:endParaRPr kumimoji="1" lang="en-US" altLang="ja-JP" sz="2800" b="1" dirty="0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sz="28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同じ音は</a:t>
            </a:r>
            <a:r>
              <a:rPr kumimoji="1" lang="ja-JP" altLang="en-US" sz="28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、</a:t>
            </a:r>
            <a:endParaRPr kumimoji="1" lang="en-US" altLang="ja-JP" sz="2800" b="1" dirty="0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sz="28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いくつ重なって</a:t>
            </a:r>
            <a:endParaRPr lang="en-US" altLang="ja-JP" sz="2800" b="1" dirty="0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sz="28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いてもよい</a:t>
            </a:r>
            <a:endParaRPr kumimoji="1" lang="ja-JP" altLang="en-US" sz="2800" b="1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318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B53823C-787D-EA47-8858-88BC394FC2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04454" y="1847074"/>
            <a:ext cx="8517817" cy="432026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25D7AEF-0159-2343-BD6C-CA7E80CB676F}"/>
              </a:ext>
            </a:extLst>
          </p:cNvPr>
          <p:cNvSpPr txBox="1"/>
          <p:nvPr/>
        </p:nvSpPr>
        <p:spPr>
          <a:xfrm>
            <a:off x="4743665" y="4946278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>
                <a:solidFill>
                  <a:srgbClr val="00B050"/>
                </a:solidFill>
                <a:latin typeface="HGSoeiKakugothicUB" panose="020B0909000000000000" pitchFamily="49" charset="-128"/>
                <a:ea typeface="HGSoeiKakugothicUB" panose="020B0909000000000000" pitchFamily="49" charset="-128"/>
              </a:rPr>
              <a:t>レ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B504F9A-093D-344F-9BF9-71DE5E352435}"/>
              </a:ext>
            </a:extLst>
          </p:cNvPr>
          <p:cNvSpPr txBox="1"/>
          <p:nvPr/>
        </p:nvSpPr>
        <p:spPr>
          <a:xfrm>
            <a:off x="4753203" y="4019979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>
                <a:solidFill>
                  <a:srgbClr val="00B050"/>
                </a:solidFill>
                <a:latin typeface="HGSoeiKakugothicUB" panose="020B0909000000000000" pitchFamily="49" charset="-128"/>
                <a:ea typeface="HGSoeiKakugothicUB" panose="020B0909000000000000" pitchFamily="49" charset="-128"/>
              </a:rPr>
              <a:t>ソ</a:t>
            </a:r>
            <a:endParaRPr kumimoji="1" lang="ja-JP" altLang="en-US" sz="4800">
              <a:solidFill>
                <a:srgbClr val="00B050"/>
              </a:solidFill>
              <a:latin typeface="HGSoeiKakugothicUB" panose="020B0909000000000000" pitchFamily="49" charset="-128"/>
              <a:ea typeface="HGSoeiKakugothicUB" panose="020B0909000000000000" pitchFamily="49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29195DB-B596-F648-BC3D-FDC3FEC491F6}"/>
              </a:ext>
            </a:extLst>
          </p:cNvPr>
          <p:cNvSpPr txBox="1"/>
          <p:nvPr/>
        </p:nvSpPr>
        <p:spPr>
          <a:xfrm>
            <a:off x="4753203" y="3428107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>
                <a:solidFill>
                  <a:srgbClr val="00B050"/>
                </a:solidFill>
                <a:latin typeface="HGSoeiKakugothicUB" panose="020B0909000000000000" pitchFamily="49" charset="-128"/>
                <a:ea typeface="HGSoeiKakugothicUB" panose="020B0909000000000000" pitchFamily="49" charset="-128"/>
              </a:rPr>
              <a:t>シ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1810E11-D3C2-1F41-A4B8-5ED6944FEF3C}"/>
              </a:ext>
            </a:extLst>
          </p:cNvPr>
          <p:cNvSpPr txBox="1"/>
          <p:nvPr/>
        </p:nvSpPr>
        <p:spPr>
          <a:xfrm>
            <a:off x="4743666" y="2603977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>
                <a:solidFill>
                  <a:srgbClr val="00B050"/>
                </a:solidFill>
                <a:latin typeface="HGSoeiKakugothicUB" panose="020B0909000000000000" pitchFamily="49" charset="-128"/>
                <a:ea typeface="HGSoeiKakugothicUB" panose="020B0909000000000000" pitchFamily="49" charset="-128"/>
              </a:rPr>
              <a:t>レ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50C5B29-4251-8845-B44A-98DDD7764003}"/>
              </a:ext>
            </a:extLst>
          </p:cNvPr>
          <p:cNvSpPr txBox="1"/>
          <p:nvPr/>
        </p:nvSpPr>
        <p:spPr>
          <a:xfrm>
            <a:off x="3464510" y="431130"/>
            <a:ext cx="526297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600">
                <a:latin typeface="HGMinchoE" panose="02020909000000000000" pitchFamily="49" charset="-128"/>
                <a:ea typeface="HGMinchoE" panose="02020909000000000000" pitchFamily="49" charset="-128"/>
              </a:rPr>
              <a:t>「</a:t>
            </a:r>
            <a:r>
              <a:rPr kumimoji="1" lang="en-US" altLang="ja-JP" sz="6600" dirty="0">
                <a:latin typeface="HGMinchoE" panose="02020909000000000000" pitchFamily="49" charset="-128"/>
                <a:ea typeface="HGMinchoE" panose="02020909000000000000" pitchFamily="49" charset="-128"/>
              </a:rPr>
              <a:t>Ⅴ</a:t>
            </a:r>
            <a:r>
              <a:rPr kumimoji="1" lang="ja-JP" altLang="en-US" sz="6600">
                <a:latin typeface="HGMinchoE" panose="02020909000000000000" pitchFamily="49" charset="-128"/>
                <a:ea typeface="HGMinchoE" panose="02020909000000000000" pitchFamily="49" charset="-128"/>
              </a:rPr>
              <a:t>」の和音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80E3338-8BFF-DC4C-AF15-F1F6B30DA361}"/>
              </a:ext>
            </a:extLst>
          </p:cNvPr>
          <p:cNvSpPr txBox="1"/>
          <p:nvPr/>
        </p:nvSpPr>
        <p:spPr>
          <a:xfrm>
            <a:off x="9035884" y="431130"/>
            <a:ext cx="269817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8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ちがう高さの</a:t>
            </a:r>
            <a:endParaRPr kumimoji="1" lang="en-US" altLang="ja-JP" sz="2800" b="1" dirty="0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sz="28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同じ音は</a:t>
            </a:r>
            <a:r>
              <a:rPr kumimoji="1" lang="ja-JP" altLang="en-US" sz="28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、</a:t>
            </a:r>
            <a:endParaRPr kumimoji="1" lang="en-US" altLang="ja-JP" sz="2800" b="1" dirty="0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sz="28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いくつ重なって</a:t>
            </a:r>
            <a:endParaRPr lang="en-US" altLang="ja-JP" sz="2800" b="1" dirty="0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sz="28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いてもよい</a:t>
            </a:r>
            <a:endParaRPr kumimoji="1" lang="ja-JP" altLang="en-US" sz="2800" b="1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332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66F55EE-7259-5D47-AD63-EB3C29CC8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910" y="1516844"/>
            <a:ext cx="8852610" cy="475332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25D7AEF-0159-2343-BD6C-CA7E80CB676F}"/>
              </a:ext>
            </a:extLst>
          </p:cNvPr>
          <p:cNvSpPr txBox="1"/>
          <p:nvPr/>
        </p:nvSpPr>
        <p:spPr>
          <a:xfrm>
            <a:off x="3990383" y="5341156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>
                <a:solidFill>
                  <a:srgbClr val="00B050"/>
                </a:solidFill>
                <a:latin typeface="HGSoeiKakugothicUB" panose="020B0909000000000000" pitchFamily="49" charset="-128"/>
                <a:ea typeface="HGSoeiKakugothicUB" panose="020B0909000000000000" pitchFamily="49" charset="-128"/>
              </a:rPr>
              <a:t>ド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B504F9A-093D-344F-9BF9-71DE5E352435}"/>
              </a:ext>
            </a:extLst>
          </p:cNvPr>
          <p:cNvSpPr txBox="1"/>
          <p:nvPr/>
        </p:nvSpPr>
        <p:spPr>
          <a:xfrm>
            <a:off x="3990383" y="4667288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>
                <a:solidFill>
                  <a:srgbClr val="00B050"/>
                </a:solidFill>
                <a:latin typeface="HGSoeiKakugothicUB" panose="020B0909000000000000" pitchFamily="49" charset="-128"/>
                <a:ea typeface="HGSoeiKakugothicUB" panose="020B0909000000000000" pitchFamily="49" charset="-128"/>
              </a:rPr>
              <a:t>ミ</a:t>
            </a:r>
            <a:endParaRPr kumimoji="1" lang="ja-JP" altLang="en-US" sz="4800">
              <a:solidFill>
                <a:srgbClr val="00B050"/>
              </a:solidFill>
              <a:latin typeface="HGSoeiKakugothicUB" panose="020B0909000000000000" pitchFamily="49" charset="-128"/>
              <a:ea typeface="HGSoeiKakugothicUB" panose="020B0909000000000000" pitchFamily="49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29195DB-B596-F648-BC3D-FDC3FEC491F6}"/>
              </a:ext>
            </a:extLst>
          </p:cNvPr>
          <p:cNvSpPr txBox="1"/>
          <p:nvPr/>
        </p:nvSpPr>
        <p:spPr>
          <a:xfrm>
            <a:off x="3990382" y="3934204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>
                <a:solidFill>
                  <a:srgbClr val="00B050"/>
                </a:solidFill>
                <a:latin typeface="HGSoeiKakugothicUB" panose="020B0909000000000000" pitchFamily="49" charset="-128"/>
                <a:ea typeface="HGSoeiKakugothicUB" panose="020B0909000000000000" pitchFamily="49" charset="-128"/>
              </a:rPr>
              <a:t>ソ</a:t>
            </a:r>
            <a:endParaRPr kumimoji="1" lang="ja-JP" altLang="en-US" sz="4800">
              <a:solidFill>
                <a:srgbClr val="00B050"/>
              </a:solidFill>
              <a:latin typeface="HGSoeiKakugothicUB" panose="020B0909000000000000" pitchFamily="49" charset="-128"/>
              <a:ea typeface="HGSoeiKakugothicUB" panose="020B0909000000000000" pitchFamily="49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1810E11-D3C2-1F41-A4B8-5ED6944FEF3C}"/>
              </a:ext>
            </a:extLst>
          </p:cNvPr>
          <p:cNvSpPr txBox="1"/>
          <p:nvPr/>
        </p:nvSpPr>
        <p:spPr>
          <a:xfrm>
            <a:off x="3990381" y="3064501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>
                <a:solidFill>
                  <a:srgbClr val="00B050"/>
                </a:solidFill>
                <a:latin typeface="HGSoeiKakugothicUB" panose="020B0909000000000000" pitchFamily="49" charset="-128"/>
                <a:ea typeface="HGSoeiKakugothicUB" panose="020B0909000000000000" pitchFamily="49" charset="-128"/>
              </a:rPr>
              <a:t>ド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50C5B29-4251-8845-B44A-98DDD7764003}"/>
              </a:ext>
            </a:extLst>
          </p:cNvPr>
          <p:cNvSpPr txBox="1"/>
          <p:nvPr/>
        </p:nvSpPr>
        <p:spPr>
          <a:xfrm>
            <a:off x="4944967" y="408848"/>
            <a:ext cx="10310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600" b="1" dirty="0">
                <a:latin typeface="Hiragino Mincho Pro W6" panose="02020300000000000000" pitchFamily="18" charset="-128"/>
                <a:ea typeface="Hiragino Mincho Pro W6" panose="02020300000000000000" pitchFamily="18" charset="-128"/>
              </a:rPr>
              <a:t>Ⅰ</a:t>
            </a:r>
            <a:endParaRPr kumimoji="1" lang="ja-JP" altLang="en-US" sz="6600" b="1">
              <a:latin typeface="Hiragino Mincho Pro W6" panose="02020300000000000000" pitchFamily="18" charset="-128"/>
              <a:ea typeface="Hiragino Mincho Pro W6" panose="02020300000000000000" pitchFamily="18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6FA386A-CDEF-BF48-905E-A2C808C62588}"/>
              </a:ext>
            </a:extLst>
          </p:cNvPr>
          <p:cNvSpPr txBox="1"/>
          <p:nvPr/>
        </p:nvSpPr>
        <p:spPr>
          <a:xfrm>
            <a:off x="7401402" y="5082786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>
                <a:solidFill>
                  <a:srgbClr val="00B050"/>
                </a:solidFill>
                <a:latin typeface="HGSoeiKakugothicUB" panose="020B0909000000000000" pitchFamily="49" charset="-128"/>
                <a:ea typeface="HGSoeiKakugothicUB" panose="020B0909000000000000" pitchFamily="49" charset="-128"/>
              </a:rPr>
              <a:t>レ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DF25732-5D0C-1A41-8529-F5A9376E1F0C}"/>
              </a:ext>
            </a:extLst>
          </p:cNvPr>
          <p:cNvSpPr txBox="1"/>
          <p:nvPr/>
        </p:nvSpPr>
        <p:spPr>
          <a:xfrm>
            <a:off x="7093623" y="4331763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>
                <a:solidFill>
                  <a:srgbClr val="00B050"/>
                </a:solidFill>
                <a:latin typeface="HGSoeiKakugothicUB" panose="020B0909000000000000" pitchFamily="49" charset="-128"/>
                <a:ea typeface="HGSoeiKakugothicUB" panose="020B0909000000000000" pitchFamily="49" charset="-128"/>
              </a:rPr>
              <a:t>ファ</a:t>
            </a:r>
            <a:endParaRPr kumimoji="1" lang="ja-JP" altLang="en-US" sz="4800">
              <a:solidFill>
                <a:srgbClr val="00B050"/>
              </a:solidFill>
              <a:latin typeface="HGSoeiKakugothicUB" panose="020B0909000000000000" pitchFamily="49" charset="-128"/>
              <a:ea typeface="HGSoeiKakugothicUB" panose="020B0909000000000000" pitchFamily="49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7AF0ED4-4A71-0A42-BACE-99B6F486CE95}"/>
              </a:ext>
            </a:extLst>
          </p:cNvPr>
          <p:cNvSpPr txBox="1"/>
          <p:nvPr/>
        </p:nvSpPr>
        <p:spPr>
          <a:xfrm>
            <a:off x="6668963" y="3916264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>
                <a:solidFill>
                  <a:srgbClr val="00B050"/>
                </a:solidFill>
                <a:latin typeface="HGSoeiKakugothicUB" panose="020B0909000000000000" pitchFamily="49" charset="-128"/>
                <a:ea typeface="HGSoeiKakugothicUB" panose="020B0909000000000000" pitchFamily="49" charset="-128"/>
              </a:rPr>
              <a:t>ソ</a:t>
            </a:r>
            <a:endParaRPr kumimoji="1" lang="ja-JP" altLang="en-US" sz="4800">
              <a:solidFill>
                <a:srgbClr val="00B050"/>
              </a:solidFill>
              <a:latin typeface="HGSoeiKakugothicUB" panose="020B0909000000000000" pitchFamily="49" charset="-128"/>
              <a:ea typeface="HGSoeiKakugothicUB" panose="020B0909000000000000" pitchFamily="49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9B1A2E4-60E0-2B47-BC1F-2845262F67E5}"/>
              </a:ext>
            </a:extLst>
          </p:cNvPr>
          <p:cNvSpPr txBox="1"/>
          <p:nvPr/>
        </p:nvSpPr>
        <p:spPr>
          <a:xfrm>
            <a:off x="7401399" y="3205549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>
                <a:solidFill>
                  <a:srgbClr val="00B050"/>
                </a:solidFill>
                <a:latin typeface="HGSoeiKakugothicUB" panose="020B0909000000000000" pitchFamily="49" charset="-128"/>
                <a:ea typeface="HGSoeiKakugothicUB" panose="020B0909000000000000" pitchFamily="49" charset="-128"/>
              </a:rPr>
              <a:t>シ</a:t>
            </a:r>
          </a:p>
        </p:txBody>
      </p:sp>
    </p:spTree>
    <p:extLst>
      <p:ext uri="{BB962C8B-B14F-4D97-AF65-F5344CB8AC3E}">
        <p14:creationId xmlns:p14="http://schemas.microsoft.com/office/powerpoint/2010/main" val="88097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885263E-2975-184D-AE0B-7E2F0DFBB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998" y="1115149"/>
            <a:ext cx="8746039" cy="556069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25D7AEF-0159-2343-BD6C-CA7E80CB676F}"/>
              </a:ext>
            </a:extLst>
          </p:cNvPr>
          <p:cNvSpPr txBox="1"/>
          <p:nvPr/>
        </p:nvSpPr>
        <p:spPr>
          <a:xfrm>
            <a:off x="3990381" y="5536991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>
                <a:solidFill>
                  <a:srgbClr val="00B050"/>
                </a:solidFill>
                <a:latin typeface="HGSoeiKakugothicUB" panose="020B0909000000000000" pitchFamily="49" charset="-128"/>
                <a:ea typeface="HGSoeiKakugothicUB" panose="020B0909000000000000" pitchFamily="49" charset="-128"/>
              </a:rPr>
              <a:t>レ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B504F9A-093D-344F-9BF9-71DE5E352435}"/>
              </a:ext>
            </a:extLst>
          </p:cNvPr>
          <p:cNvSpPr txBox="1"/>
          <p:nvPr/>
        </p:nvSpPr>
        <p:spPr>
          <a:xfrm>
            <a:off x="3789421" y="4813634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>
                <a:solidFill>
                  <a:srgbClr val="00B050"/>
                </a:solidFill>
                <a:latin typeface="HGSoeiKakugothicUB" panose="020B0909000000000000" pitchFamily="49" charset="-128"/>
                <a:ea typeface="HGSoeiKakugothicUB" panose="020B0909000000000000" pitchFamily="49" charset="-128"/>
              </a:rPr>
              <a:t>ファ</a:t>
            </a:r>
            <a:endParaRPr kumimoji="1" lang="ja-JP" altLang="en-US" sz="4800">
              <a:solidFill>
                <a:srgbClr val="00B050"/>
              </a:solidFill>
              <a:latin typeface="HGSoeiKakugothicUB" panose="020B0909000000000000" pitchFamily="49" charset="-128"/>
              <a:ea typeface="HGSoeiKakugothicUB" panose="020B0909000000000000" pitchFamily="49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29195DB-B596-F648-BC3D-FDC3FEC491F6}"/>
              </a:ext>
            </a:extLst>
          </p:cNvPr>
          <p:cNvSpPr txBox="1"/>
          <p:nvPr/>
        </p:nvSpPr>
        <p:spPr>
          <a:xfrm>
            <a:off x="4849542" y="4500261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>
                <a:solidFill>
                  <a:srgbClr val="00B050"/>
                </a:solidFill>
                <a:latin typeface="HGSoeiKakugothicUB" panose="020B0909000000000000" pitchFamily="49" charset="-128"/>
                <a:ea typeface="HGSoeiKakugothicUB" panose="020B0909000000000000" pitchFamily="49" charset="-128"/>
              </a:rPr>
              <a:t>ソ</a:t>
            </a:r>
            <a:endParaRPr kumimoji="1" lang="ja-JP" altLang="en-US" sz="4800">
              <a:solidFill>
                <a:srgbClr val="00B050"/>
              </a:solidFill>
              <a:latin typeface="HGSoeiKakugothicUB" panose="020B0909000000000000" pitchFamily="49" charset="-128"/>
              <a:ea typeface="HGSoeiKakugothicUB" panose="020B0909000000000000" pitchFamily="49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1810E11-D3C2-1F41-A4B8-5ED6944FEF3C}"/>
              </a:ext>
            </a:extLst>
          </p:cNvPr>
          <p:cNvSpPr txBox="1"/>
          <p:nvPr/>
        </p:nvSpPr>
        <p:spPr>
          <a:xfrm>
            <a:off x="3876321" y="3674778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>
                <a:solidFill>
                  <a:srgbClr val="00B050"/>
                </a:solidFill>
                <a:latin typeface="HGSoeiKakugothicUB" panose="020B0909000000000000" pitchFamily="49" charset="-128"/>
                <a:ea typeface="HGSoeiKakugothicUB" panose="020B0909000000000000" pitchFamily="49" charset="-128"/>
              </a:rPr>
              <a:t>シ</a:t>
            </a:r>
            <a:endParaRPr kumimoji="1" lang="ja-JP" altLang="en-US" sz="4800">
              <a:solidFill>
                <a:srgbClr val="00B050"/>
              </a:solidFill>
              <a:latin typeface="HGSoeiKakugothicUB" panose="020B0909000000000000" pitchFamily="49" charset="-128"/>
              <a:ea typeface="HGSoeiKakugothicUB" panose="020B0909000000000000" pitchFamily="49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50C5B29-4251-8845-B44A-98DDD7764003}"/>
              </a:ext>
            </a:extLst>
          </p:cNvPr>
          <p:cNvSpPr txBox="1"/>
          <p:nvPr/>
        </p:nvSpPr>
        <p:spPr>
          <a:xfrm>
            <a:off x="241113" y="315326"/>
            <a:ext cx="114698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400" dirty="0">
                <a:latin typeface="HGMinchoE" panose="02020909000000000000" pitchFamily="49" charset="-128"/>
                <a:ea typeface="HGMinchoE" panose="02020909000000000000" pitchFamily="49" charset="-128"/>
              </a:rPr>
              <a:t>Ⅴ</a:t>
            </a:r>
            <a:r>
              <a:rPr lang="ja-JP" altLang="en-US" sz="4400">
                <a:latin typeface="HGMinchoE" panose="02020909000000000000" pitchFamily="49" charset="-128"/>
                <a:ea typeface="HGMinchoE" panose="02020909000000000000" pitchFamily="49" charset="-128"/>
              </a:rPr>
              <a:t>に７番目の音がついた和音</a:t>
            </a:r>
            <a:r>
              <a:rPr lang="en-US" altLang="ja-JP" sz="4400" dirty="0">
                <a:latin typeface="HGMinchoE" panose="02020909000000000000" pitchFamily="49" charset="-128"/>
                <a:ea typeface="HGMinchoE" panose="02020909000000000000" pitchFamily="49" charset="-128"/>
              </a:rPr>
              <a:t>…</a:t>
            </a:r>
            <a:r>
              <a:rPr lang="en-US" altLang="ja-JP" sz="4400" dirty="0">
                <a:solidFill>
                  <a:srgbClr val="FF0000"/>
                </a:solidFill>
                <a:latin typeface="HGMinchoE" panose="02020909000000000000" pitchFamily="49" charset="-128"/>
                <a:ea typeface="HGMinchoE" panose="02020909000000000000" pitchFamily="49" charset="-128"/>
              </a:rPr>
              <a:t>Ⅴ</a:t>
            </a:r>
            <a:r>
              <a:rPr lang="ja-JP" altLang="en-US" sz="4400">
                <a:solidFill>
                  <a:srgbClr val="FF0000"/>
                </a:solidFill>
                <a:latin typeface="HGMinchoE" panose="02020909000000000000" pitchFamily="49" charset="-128"/>
                <a:ea typeface="HGMinchoE" panose="02020909000000000000" pitchFamily="49" charset="-128"/>
              </a:rPr>
              <a:t>の７の和音</a:t>
            </a:r>
            <a:endParaRPr kumimoji="1" lang="ja-JP" altLang="en-US" sz="4400">
              <a:solidFill>
                <a:srgbClr val="FF0000"/>
              </a:solidFill>
              <a:latin typeface="HGMinchoE" panose="02020909000000000000" pitchFamily="49" charset="-128"/>
              <a:ea typeface="HGMinchoE" panose="02020909000000000000" pitchFamily="49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6FA386A-CDEF-BF48-905E-A2C808C62588}"/>
              </a:ext>
            </a:extLst>
          </p:cNvPr>
          <p:cNvSpPr txBox="1"/>
          <p:nvPr/>
        </p:nvSpPr>
        <p:spPr>
          <a:xfrm>
            <a:off x="7460320" y="4786262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>
                <a:solidFill>
                  <a:srgbClr val="00B050"/>
                </a:solidFill>
                <a:latin typeface="HGSoeiKakugothicUB" panose="020B0909000000000000" pitchFamily="49" charset="-128"/>
                <a:ea typeface="HGSoeiKakugothicUB" panose="020B0909000000000000" pitchFamily="49" charset="-128"/>
              </a:rPr>
              <a:t>ソ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DF25732-5D0C-1A41-8529-F5A9376E1F0C}"/>
              </a:ext>
            </a:extLst>
          </p:cNvPr>
          <p:cNvSpPr txBox="1"/>
          <p:nvPr/>
        </p:nvSpPr>
        <p:spPr>
          <a:xfrm>
            <a:off x="7369876" y="3911850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>
                <a:solidFill>
                  <a:srgbClr val="00B050"/>
                </a:solidFill>
                <a:latin typeface="HGSoeiKakugothicUB" panose="020B0909000000000000" pitchFamily="49" charset="-128"/>
                <a:ea typeface="HGSoeiKakugothicUB" panose="020B0909000000000000" pitchFamily="49" charset="-128"/>
              </a:rPr>
              <a:t>シ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7AF0ED4-4A71-0A42-BACE-99B6F486CE95}"/>
              </a:ext>
            </a:extLst>
          </p:cNvPr>
          <p:cNvSpPr txBox="1"/>
          <p:nvPr/>
        </p:nvSpPr>
        <p:spPr>
          <a:xfrm>
            <a:off x="7369876" y="3112027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>
                <a:solidFill>
                  <a:srgbClr val="00B050"/>
                </a:solidFill>
                <a:latin typeface="HGSoeiKakugothicUB" panose="020B0909000000000000" pitchFamily="49" charset="-128"/>
                <a:ea typeface="HGSoeiKakugothicUB" panose="020B0909000000000000" pitchFamily="49" charset="-128"/>
              </a:rPr>
              <a:t>レ</a:t>
            </a:r>
            <a:endParaRPr kumimoji="1" lang="ja-JP" altLang="en-US" sz="4800">
              <a:solidFill>
                <a:srgbClr val="00B050"/>
              </a:solidFill>
              <a:latin typeface="HGSoeiKakugothicUB" panose="020B0909000000000000" pitchFamily="49" charset="-128"/>
              <a:ea typeface="HGSoeiKakugothicUB" panose="020B0909000000000000" pitchFamily="49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9B1A2E4-60E0-2B47-BC1F-2845262F67E5}"/>
              </a:ext>
            </a:extLst>
          </p:cNvPr>
          <p:cNvSpPr txBox="1"/>
          <p:nvPr/>
        </p:nvSpPr>
        <p:spPr>
          <a:xfrm>
            <a:off x="7044886" y="2312204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>
                <a:solidFill>
                  <a:srgbClr val="FF0000"/>
                </a:solidFill>
                <a:latin typeface="HGSoeiKakugothicUB" panose="020B0909000000000000" pitchFamily="49" charset="-128"/>
                <a:ea typeface="HGSoeiKakugothicUB" panose="020B0909000000000000" pitchFamily="49" charset="-128"/>
              </a:rPr>
              <a:t>ファ</a:t>
            </a:r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66B11C7D-4A26-F547-9DB3-7393B739CCB0}"/>
              </a:ext>
            </a:extLst>
          </p:cNvPr>
          <p:cNvGrpSpPr/>
          <p:nvPr/>
        </p:nvGrpSpPr>
        <p:grpSpPr>
          <a:xfrm>
            <a:off x="5913357" y="1390792"/>
            <a:ext cx="2866615" cy="940773"/>
            <a:chOff x="5913357" y="1390792"/>
            <a:chExt cx="2866615" cy="940773"/>
          </a:xfrm>
        </p:grpSpPr>
        <p:cxnSp>
          <p:nvCxnSpPr>
            <p:cNvPr id="16" name="曲線コネクタ 15">
              <a:extLst>
                <a:ext uri="{FF2B5EF4-FFF2-40B4-BE49-F238E27FC236}">
                  <a16:creationId xmlns:a16="http://schemas.microsoft.com/office/drawing/2014/main" id="{563B4770-E29D-8C46-B6B9-F3346FB1C3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16914" y="1775315"/>
              <a:ext cx="2263058" cy="556250"/>
            </a:xfrm>
            <a:prstGeom prst="curvedConnector3">
              <a:avLst>
                <a:gd name="adj1" fmla="val 50000"/>
              </a:avLst>
            </a:prstGeom>
            <a:ln w="1333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D5A979B9-4090-9441-A782-F7D4137EC887}"/>
                </a:ext>
              </a:extLst>
            </p:cNvPr>
            <p:cNvSpPr txBox="1"/>
            <p:nvPr/>
          </p:nvSpPr>
          <p:spPr>
            <a:xfrm>
              <a:off x="5913357" y="1390792"/>
              <a:ext cx="22630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>
                  <a:solidFill>
                    <a:srgbClr val="7030A0"/>
                  </a:solidFill>
                  <a:latin typeface="07YasashisaGothicBold" panose="02000600000000000000" pitchFamily="2" charset="-128"/>
                  <a:ea typeface="07YasashisaGothicBold" panose="02000600000000000000" pitchFamily="2" charset="-128"/>
                </a:rPr>
                <a:t>音を並びかえると</a:t>
              </a:r>
              <a:r>
                <a:rPr lang="en-US" altLang="ja-JP" dirty="0">
                  <a:solidFill>
                    <a:srgbClr val="7030A0"/>
                  </a:solidFill>
                  <a:latin typeface="07YasashisaGothicBold" panose="02000600000000000000" pitchFamily="2" charset="-128"/>
                  <a:ea typeface="07YasashisaGothicBold" panose="02000600000000000000" pitchFamily="2" charset="-128"/>
                </a:rPr>
                <a:t>…</a:t>
              </a:r>
              <a:endParaRPr kumimoji="1" lang="ja-JP" altLang="en-US">
                <a:solidFill>
                  <a:srgbClr val="7030A0"/>
                </a:solidFill>
                <a:latin typeface="07YasashisaGothicBold" panose="02000600000000000000" pitchFamily="2" charset="-128"/>
                <a:ea typeface="07YasashisaGothicBold" panose="02000600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491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66F55EE-7259-5D47-AD63-EB3C29CC8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910" y="1516844"/>
            <a:ext cx="8852610" cy="475332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25D7AEF-0159-2343-BD6C-CA7E80CB676F}"/>
              </a:ext>
            </a:extLst>
          </p:cNvPr>
          <p:cNvSpPr txBox="1"/>
          <p:nvPr/>
        </p:nvSpPr>
        <p:spPr>
          <a:xfrm>
            <a:off x="3990383" y="5341156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>
                <a:solidFill>
                  <a:srgbClr val="00B050"/>
                </a:solidFill>
                <a:latin typeface="HGSoeiKakugothicUB" panose="020B0909000000000000" pitchFamily="49" charset="-128"/>
                <a:ea typeface="HGSoeiKakugothicUB" panose="020B0909000000000000" pitchFamily="49" charset="-128"/>
              </a:rPr>
              <a:t>ド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B504F9A-093D-344F-9BF9-71DE5E352435}"/>
              </a:ext>
            </a:extLst>
          </p:cNvPr>
          <p:cNvSpPr txBox="1"/>
          <p:nvPr/>
        </p:nvSpPr>
        <p:spPr>
          <a:xfrm>
            <a:off x="3990383" y="4667288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>
                <a:solidFill>
                  <a:srgbClr val="00B050"/>
                </a:solidFill>
                <a:latin typeface="HGSoeiKakugothicUB" panose="020B0909000000000000" pitchFamily="49" charset="-128"/>
                <a:ea typeface="HGSoeiKakugothicUB" panose="020B0909000000000000" pitchFamily="49" charset="-128"/>
              </a:rPr>
              <a:t>ミ</a:t>
            </a:r>
            <a:endParaRPr kumimoji="1" lang="ja-JP" altLang="en-US" sz="4800">
              <a:solidFill>
                <a:srgbClr val="00B050"/>
              </a:solidFill>
              <a:latin typeface="HGSoeiKakugothicUB" panose="020B0909000000000000" pitchFamily="49" charset="-128"/>
              <a:ea typeface="HGSoeiKakugothicUB" panose="020B0909000000000000" pitchFamily="49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29195DB-B596-F648-BC3D-FDC3FEC491F6}"/>
              </a:ext>
            </a:extLst>
          </p:cNvPr>
          <p:cNvSpPr txBox="1"/>
          <p:nvPr/>
        </p:nvSpPr>
        <p:spPr>
          <a:xfrm>
            <a:off x="3990382" y="3934204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>
                <a:solidFill>
                  <a:srgbClr val="00B050"/>
                </a:solidFill>
                <a:latin typeface="HGSoeiKakugothicUB" panose="020B0909000000000000" pitchFamily="49" charset="-128"/>
                <a:ea typeface="HGSoeiKakugothicUB" panose="020B0909000000000000" pitchFamily="49" charset="-128"/>
              </a:rPr>
              <a:t>ソ</a:t>
            </a:r>
            <a:endParaRPr kumimoji="1" lang="ja-JP" altLang="en-US" sz="4800">
              <a:solidFill>
                <a:srgbClr val="00B050"/>
              </a:solidFill>
              <a:latin typeface="HGSoeiKakugothicUB" panose="020B0909000000000000" pitchFamily="49" charset="-128"/>
              <a:ea typeface="HGSoeiKakugothicUB" panose="020B0909000000000000" pitchFamily="49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1810E11-D3C2-1F41-A4B8-5ED6944FEF3C}"/>
              </a:ext>
            </a:extLst>
          </p:cNvPr>
          <p:cNvSpPr txBox="1"/>
          <p:nvPr/>
        </p:nvSpPr>
        <p:spPr>
          <a:xfrm>
            <a:off x="3990381" y="3064501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>
                <a:solidFill>
                  <a:srgbClr val="00B050"/>
                </a:solidFill>
                <a:latin typeface="HGSoeiKakugothicUB" panose="020B0909000000000000" pitchFamily="49" charset="-128"/>
                <a:ea typeface="HGSoeiKakugothicUB" panose="020B0909000000000000" pitchFamily="49" charset="-128"/>
              </a:rPr>
              <a:t>ド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50C5B29-4251-8845-B44A-98DDD7764003}"/>
              </a:ext>
            </a:extLst>
          </p:cNvPr>
          <p:cNvSpPr txBox="1"/>
          <p:nvPr/>
        </p:nvSpPr>
        <p:spPr>
          <a:xfrm>
            <a:off x="4944967" y="408848"/>
            <a:ext cx="10310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600" b="1" dirty="0">
                <a:latin typeface="Hiragino Mincho Pro W6" panose="02020300000000000000" pitchFamily="18" charset="-128"/>
                <a:ea typeface="Hiragino Mincho Pro W6" panose="02020300000000000000" pitchFamily="18" charset="-128"/>
              </a:rPr>
              <a:t>Ⅰ</a:t>
            </a:r>
            <a:endParaRPr kumimoji="1" lang="ja-JP" altLang="en-US" sz="6600" b="1">
              <a:latin typeface="Hiragino Mincho Pro W6" panose="02020300000000000000" pitchFamily="18" charset="-128"/>
              <a:ea typeface="Hiragino Mincho Pro W6" panose="02020300000000000000" pitchFamily="18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6FA386A-CDEF-BF48-905E-A2C808C62588}"/>
              </a:ext>
            </a:extLst>
          </p:cNvPr>
          <p:cNvSpPr txBox="1"/>
          <p:nvPr/>
        </p:nvSpPr>
        <p:spPr>
          <a:xfrm>
            <a:off x="7401402" y="5082786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>
                <a:solidFill>
                  <a:srgbClr val="00B050"/>
                </a:solidFill>
                <a:latin typeface="HGSoeiKakugothicUB" panose="020B0909000000000000" pitchFamily="49" charset="-128"/>
                <a:ea typeface="HGSoeiKakugothicUB" panose="020B0909000000000000" pitchFamily="49" charset="-128"/>
              </a:rPr>
              <a:t>レ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DF25732-5D0C-1A41-8529-F5A9376E1F0C}"/>
              </a:ext>
            </a:extLst>
          </p:cNvPr>
          <p:cNvSpPr txBox="1"/>
          <p:nvPr/>
        </p:nvSpPr>
        <p:spPr>
          <a:xfrm>
            <a:off x="7093623" y="4331763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>
                <a:solidFill>
                  <a:srgbClr val="00B050"/>
                </a:solidFill>
                <a:latin typeface="HGSoeiKakugothicUB" panose="020B0909000000000000" pitchFamily="49" charset="-128"/>
                <a:ea typeface="HGSoeiKakugothicUB" panose="020B0909000000000000" pitchFamily="49" charset="-128"/>
              </a:rPr>
              <a:t>ファ</a:t>
            </a:r>
            <a:endParaRPr kumimoji="1" lang="ja-JP" altLang="en-US" sz="4800">
              <a:solidFill>
                <a:srgbClr val="00B050"/>
              </a:solidFill>
              <a:latin typeface="HGSoeiKakugothicUB" panose="020B0909000000000000" pitchFamily="49" charset="-128"/>
              <a:ea typeface="HGSoeiKakugothicUB" panose="020B0909000000000000" pitchFamily="49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7AF0ED4-4A71-0A42-BACE-99B6F486CE95}"/>
              </a:ext>
            </a:extLst>
          </p:cNvPr>
          <p:cNvSpPr txBox="1"/>
          <p:nvPr/>
        </p:nvSpPr>
        <p:spPr>
          <a:xfrm>
            <a:off x="6668963" y="3916264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>
                <a:solidFill>
                  <a:srgbClr val="00B050"/>
                </a:solidFill>
                <a:latin typeface="HGSoeiKakugothicUB" panose="020B0909000000000000" pitchFamily="49" charset="-128"/>
                <a:ea typeface="HGSoeiKakugothicUB" panose="020B0909000000000000" pitchFamily="49" charset="-128"/>
              </a:rPr>
              <a:t>ソ</a:t>
            </a:r>
            <a:endParaRPr kumimoji="1" lang="ja-JP" altLang="en-US" sz="4800">
              <a:solidFill>
                <a:srgbClr val="00B050"/>
              </a:solidFill>
              <a:latin typeface="HGSoeiKakugothicUB" panose="020B0909000000000000" pitchFamily="49" charset="-128"/>
              <a:ea typeface="HGSoeiKakugothicUB" panose="020B0909000000000000" pitchFamily="49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9B1A2E4-60E0-2B47-BC1F-2845262F67E5}"/>
              </a:ext>
            </a:extLst>
          </p:cNvPr>
          <p:cNvSpPr txBox="1"/>
          <p:nvPr/>
        </p:nvSpPr>
        <p:spPr>
          <a:xfrm>
            <a:off x="7401399" y="3205549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>
                <a:solidFill>
                  <a:srgbClr val="00B050"/>
                </a:solidFill>
                <a:latin typeface="HGSoeiKakugothicUB" panose="020B0909000000000000" pitchFamily="49" charset="-128"/>
                <a:ea typeface="HGSoeiKakugothicUB" panose="020B0909000000000000" pitchFamily="49" charset="-128"/>
              </a:rPr>
              <a:t>シ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454E278-8472-6D4D-9E6A-3977510D8B32}"/>
              </a:ext>
            </a:extLst>
          </p:cNvPr>
          <p:cNvSpPr txBox="1"/>
          <p:nvPr/>
        </p:nvSpPr>
        <p:spPr>
          <a:xfrm>
            <a:off x="8270356" y="408848"/>
            <a:ext cx="187743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600" b="1" dirty="0">
                <a:latin typeface="Hiragino Mincho Pro W6" panose="02020300000000000000" pitchFamily="18" charset="-128"/>
                <a:ea typeface="Hiragino Mincho Pro W6" panose="02020300000000000000" pitchFamily="18" charset="-128"/>
              </a:rPr>
              <a:t>Ⅴ</a:t>
            </a:r>
            <a:r>
              <a:rPr kumimoji="1" lang="ja-JP" altLang="en-US" sz="6600" b="1">
                <a:latin typeface="Hiragino Mincho Pro W6" panose="02020300000000000000" pitchFamily="18" charset="-128"/>
                <a:ea typeface="Hiragino Mincho Pro W6" panose="02020300000000000000" pitchFamily="18" charset="-128"/>
              </a:rPr>
              <a:t>７</a:t>
            </a:r>
          </a:p>
        </p:txBody>
      </p:sp>
    </p:spTree>
    <p:extLst>
      <p:ext uri="{BB962C8B-B14F-4D97-AF65-F5344CB8AC3E}">
        <p14:creationId xmlns:p14="http://schemas.microsoft.com/office/powerpoint/2010/main" val="13276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BC55563-A002-0B40-9399-6F26E3A86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028" y="1858616"/>
            <a:ext cx="8374743" cy="4331163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25D7AEF-0159-2343-BD6C-CA7E80CB676F}"/>
              </a:ext>
            </a:extLst>
          </p:cNvPr>
          <p:cNvSpPr txBox="1"/>
          <p:nvPr/>
        </p:nvSpPr>
        <p:spPr>
          <a:xfrm>
            <a:off x="4698272" y="5257563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>
                <a:solidFill>
                  <a:srgbClr val="00B050"/>
                </a:solidFill>
                <a:latin typeface="HGSoeiKakugothicUB" panose="020B0909000000000000" pitchFamily="49" charset="-128"/>
                <a:ea typeface="HGSoeiKakugothicUB" panose="020B0909000000000000" pitchFamily="49" charset="-128"/>
              </a:rPr>
              <a:t>ド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B504F9A-093D-344F-9BF9-71DE5E352435}"/>
              </a:ext>
            </a:extLst>
          </p:cNvPr>
          <p:cNvSpPr txBox="1"/>
          <p:nvPr/>
        </p:nvSpPr>
        <p:spPr>
          <a:xfrm>
            <a:off x="4698272" y="4573184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>
                <a:solidFill>
                  <a:srgbClr val="00B050"/>
                </a:solidFill>
                <a:latin typeface="HGSoeiKakugothicUB" panose="020B0909000000000000" pitchFamily="49" charset="-128"/>
                <a:ea typeface="HGSoeiKakugothicUB" panose="020B0909000000000000" pitchFamily="49" charset="-128"/>
              </a:rPr>
              <a:t>ミ</a:t>
            </a:r>
            <a:endParaRPr kumimoji="1" lang="ja-JP" altLang="en-US" sz="4800">
              <a:solidFill>
                <a:srgbClr val="00B050"/>
              </a:solidFill>
              <a:latin typeface="HGSoeiKakugothicUB" panose="020B0909000000000000" pitchFamily="49" charset="-128"/>
              <a:ea typeface="HGSoeiKakugothicUB" panose="020B0909000000000000" pitchFamily="49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29195DB-B596-F648-BC3D-FDC3FEC491F6}"/>
              </a:ext>
            </a:extLst>
          </p:cNvPr>
          <p:cNvSpPr txBox="1"/>
          <p:nvPr/>
        </p:nvSpPr>
        <p:spPr>
          <a:xfrm>
            <a:off x="4698271" y="3888805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>
                <a:solidFill>
                  <a:srgbClr val="00B050"/>
                </a:solidFill>
                <a:latin typeface="HGSoeiKakugothicUB" panose="020B0909000000000000" pitchFamily="49" charset="-128"/>
                <a:ea typeface="HGSoeiKakugothicUB" panose="020B0909000000000000" pitchFamily="49" charset="-128"/>
              </a:rPr>
              <a:t>ソ</a:t>
            </a:r>
            <a:endParaRPr kumimoji="1" lang="ja-JP" altLang="en-US" sz="4800">
              <a:solidFill>
                <a:srgbClr val="00B050"/>
              </a:solidFill>
              <a:latin typeface="HGSoeiKakugothicUB" panose="020B0909000000000000" pitchFamily="49" charset="-128"/>
              <a:ea typeface="HGSoeiKakugothicUB" panose="020B0909000000000000" pitchFamily="49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1810E11-D3C2-1F41-A4B8-5ED6944FEF3C}"/>
              </a:ext>
            </a:extLst>
          </p:cNvPr>
          <p:cNvSpPr txBox="1"/>
          <p:nvPr/>
        </p:nvSpPr>
        <p:spPr>
          <a:xfrm>
            <a:off x="4698270" y="3103207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>
                <a:solidFill>
                  <a:srgbClr val="00B050"/>
                </a:solidFill>
                <a:latin typeface="HGSoeiKakugothicUB" panose="020B0909000000000000" pitchFamily="49" charset="-128"/>
                <a:ea typeface="HGSoeiKakugothicUB" panose="020B0909000000000000" pitchFamily="49" charset="-128"/>
              </a:rPr>
              <a:t>ド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50C5B29-4251-8845-B44A-98DDD7764003}"/>
              </a:ext>
            </a:extLst>
          </p:cNvPr>
          <p:cNvSpPr txBox="1"/>
          <p:nvPr/>
        </p:nvSpPr>
        <p:spPr>
          <a:xfrm>
            <a:off x="3464510" y="431130"/>
            <a:ext cx="526297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600" b="1">
                <a:latin typeface="Hiragino Mincho Pro W6" panose="02020300000000000000" pitchFamily="18" charset="-128"/>
                <a:ea typeface="Hiragino Mincho Pro W6" panose="02020300000000000000" pitchFamily="18" charset="-128"/>
              </a:rPr>
              <a:t>「</a:t>
            </a:r>
            <a:r>
              <a:rPr kumimoji="1" lang="en-US" altLang="ja-JP" sz="6600" b="1" dirty="0">
                <a:latin typeface="Hiragino Mincho Pro W6" panose="02020300000000000000" pitchFamily="18" charset="-128"/>
                <a:ea typeface="Hiragino Mincho Pro W6" panose="02020300000000000000" pitchFamily="18" charset="-128"/>
              </a:rPr>
              <a:t>Ⅰ</a:t>
            </a:r>
            <a:r>
              <a:rPr kumimoji="1" lang="ja-JP" altLang="en-US" sz="6600" b="1">
                <a:latin typeface="Hiragino Mincho Pro W6" panose="02020300000000000000" pitchFamily="18" charset="-128"/>
                <a:ea typeface="Hiragino Mincho Pro W6" panose="02020300000000000000" pitchFamily="18" charset="-128"/>
              </a:rPr>
              <a:t>」の和音</a:t>
            </a:r>
          </a:p>
        </p:txBody>
      </p:sp>
    </p:spTree>
    <p:extLst>
      <p:ext uri="{BB962C8B-B14F-4D97-AF65-F5344CB8AC3E}">
        <p14:creationId xmlns:p14="http://schemas.microsoft.com/office/powerpoint/2010/main" val="34377241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82223F9-A33A-444C-9417-B71CFCDF2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643" y="1514358"/>
            <a:ext cx="6287267" cy="4748893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25D7AEF-0159-2343-BD6C-CA7E80CB676F}"/>
              </a:ext>
            </a:extLst>
          </p:cNvPr>
          <p:cNvSpPr txBox="1"/>
          <p:nvPr/>
        </p:nvSpPr>
        <p:spPr>
          <a:xfrm>
            <a:off x="7375719" y="5508531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>
                <a:solidFill>
                  <a:srgbClr val="00B050"/>
                </a:solidFill>
                <a:latin typeface="HGSoeiKakugothicUB" panose="020B0909000000000000" pitchFamily="49" charset="-128"/>
                <a:ea typeface="HGSoeiKakugothicUB" panose="020B0909000000000000" pitchFamily="49" charset="-128"/>
              </a:rPr>
              <a:t>ド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B504F9A-093D-344F-9BF9-71DE5E352435}"/>
              </a:ext>
            </a:extLst>
          </p:cNvPr>
          <p:cNvSpPr txBox="1"/>
          <p:nvPr/>
        </p:nvSpPr>
        <p:spPr>
          <a:xfrm>
            <a:off x="7375720" y="4490918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>
                <a:solidFill>
                  <a:srgbClr val="00B050"/>
                </a:solidFill>
                <a:latin typeface="HGSoeiKakugothicUB" panose="020B0909000000000000" pitchFamily="49" charset="-128"/>
                <a:ea typeface="HGSoeiKakugothicUB" panose="020B0909000000000000" pitchFamily="49" charset="-128"/>
              </a:rPr>
              <a:t>ミ</a:t>
            </a:r>
            <a:endParaRPr kumimoji="1" lang="ja-JP" altLang="en-US" sz="4800">
              <a:solidFill>
                <a:srgbClr val="00B050"/>
              </a:solidFill>
              <a:latin typeface="HGSoeiKakugothicUB" panose="020B0909000000000000" pitchFamily="49" charset="-128"/>
              <a:ea typeface="HGSoeiKakugothicUB" panose="020B0909000000000000" pitchFamily="49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29195DB-B596-F648-BC3D-FDC3FEC491F6}"/>
              </a:ext>
            </a:extLst>
          </p:cNvPr>
          <p:cNvSpPr txBox="1"/>
          <p:nvPr/>
        </p:nvSpPr>
        <p:spPr>
          <a:xfrm>
            <a:off x="7375721" y="3473305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>
                <a:solidFill>
                  <a:srgbClr val="00B050"/>
                </a:solidFill>
                <a:latin typeface="HGSoeiKakugothicUB" panose="020B0909000000000000" pitchFamily="49" charset="-128"/>
                <a:ea typeface="HGSoeiKakugothicUB" panose="020B0909000000000000" pitchFamily="49" charset="-128"/>
              </a:rPr>
              <a:t>ソ</a:t>
            </a:r>
            <a:endParaRPr kumimoji="1" lang="ja-JP" altLang="en-US" sz="4800">
              <a:solidFill>
                <a:srgbClr val="00B050"/>
              </a:solidFill>
              <a:latin typeface="HGSoeiKakugothicUB" panose="020B0909000000000000" pitchFamily="49" charset="-128"/>
              <a:ea typeface="HGSoeiKakugothicUB" panose="020B0909000000000000" pitchFamily="49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1810E11-D3C2-1F41-A4B8-5ED6944FEF3C}"/>
              </a:ext>
            </a:extLst>
          </p:cNvPr>
          <p:cNvSpPr txBox="1"/>
          <p:nvPr/>
        </p:nvSpPr>
        <p:spPr>
          <a:xfrm>
            <a:off x="7375719" y="2430248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>
                <a:solidFill>
                  <a:srgbClr val="00B050"/>
                </a:solidFill>
                <a:latin typeface="HGSoeiKakugothicUB" panose="020B0909000000000000" pitchFamily="49" charset="-128"/>
                <a:ea typeface="HGSoeiKakugothicUB" panose="020B0909000000000000" pitchFamily="49" charset="-128"/>
              </a:rPr>
              <a:t>ド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50C5B29-4251-8845-B44A-98DDD7764003}"/>
              </a:ext>
            </a:extLst>
          </p:cNvPr>
          <p:cNvSpPr txBox="1"/>
          <p:nvPr/>
        </p:nvSpPr>
        <p:spPr>
          <a:xfrm>
            <a:off x="3464510" y="431130"/>
            <a:ext cx="526297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600" b="1">
                <a:latin typeface="Hiragino Mincho Pro W6" panose="02020300000000000000" pitchFamily="18" charset="-128"/>
                <a:ea typeface="Hiragino Mincho Pro W6" panose="02020300000000000000" pitchFamily="18" charset="-128"/>
              </a:rPr>
              <a:t>「</a:t>
            </a:r>
            <a:r>
              <a:rPr kumimoji="1" lang="en-US" altLang="ja-JP" sz="6600" b="1" dirty="0">
                <a:latin typeface="Hiragino Mincho Pro W6" panose="02020300000000000000" pitchFamily="18" charset="-128"/>
                <a:ea typeface="Hiragino Mincho Pro W6" panose="02020300000000000000" pitchFamily="18" charset="-128"/>
              </a:rPr>
              <a:t>Ⅰ</a:t>
            </a:r>
            <a:r>
              <a:rPr kumimoji="1" lang="ja-JP" altLang="en-US" sz="6600" b="1">
                <a:latin typeface="Hiragino Mincho Pro W6" panose="02020300000000000000" pitchFamily="18" charset="-128"/>
                <a:ea typeface="Hiragino Mincho Pro W6" panose="02020300000000000000" pitchFamily="18" charset="-128"/>
              </a:rPr>
              <a:t>」の和音</a:t>
            </a: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6BF1A336-39E0-644D-B0A5-3722D4C552E4}"/>
              </a:ext>
            </a:extLst>
          </p:cNvPr>
          <p:cNvCxnSpPr>
            <a:cxnSpLocks/>
          </p:cNvCxnSpPr>
          <p:nvPr/>
        </p:nvCxnSpPr>
        <p:spPr>
          <a:xfrm flipV="1">
            <a:off x="8286663" y="2876011"/>
            <a:ext cx="1133108" cy="1"/>
          </a:xfrm>
          <a:prstGeom prst="straightConnector1">
            <a:avLst/>
          </a:prstGeom>
          <a:ln w="1047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0DE5F426-8390-C74E-92FE-6D6DC9A4BD13}"/>
              </a:ext>
            </a:extLst>
          </p:cNvPr>
          <p:cNvCxnSpPr>
            <a:cxnSpLocks/>
          </p:cNvCxnSpPr>
          <p:nvPr/>
        </p:nvCxnSpPr>
        <p:spPr>
          <a:xfrm flipV="1">
            <a:off x="8286663" y="3886056"/>
            <a:ext cx="1133108" cy="1"/>
          </a:xfrm>
          <a:prstGeom prst="straightConnector1">
            <a:avLst/>
          </a:prstGeom>
          <a:ln w="1047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6485E981-B6FF-E441-B09A-467BD7D44D02}"/>
              </a:ext>
            </a:extLst>
          </p:cNvPr>
          <p:cNvCxnSpPr>
            <a:cxnSpLocks/>
          </p:cNvCxnSpPr>
          <p:nvPr/>
        </p:nvCxnSpPr>
        <p:spPr>
          <a:xfrm flipV="1">
            <a:off x="8286663" y="4906416"/>
            <a:ext cx="1133108" cy="1"/>
          </a:xfrm>
          <a:prstGeom prst="straightConnector1">
            <a:avLst/>
          </a:prstGeom>
          <a:ln w="1047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48C67F36-E26B-4B42-8FEC-BEF6398DEA16}"/>
              </a:ext>
            </a:extLst>
          </p:cNvPr>
          <p:cNvCxnSpPr>
            <a:cxnSpLocks/>
          </p:cNvCxnSpPr>
          <p:nvPr/>
        </p:nvCxnSpPr>
        <p:spPr>
          <a:xfrm flipV="1">
            <a:off x="8286663" y="5924028"/>
            <a:ext cx="1133108" cy="1"/>
          </a:xfrm>
          <a:prstGeom prst="straightConnector1">
            <a:avLst/>
          </a:prstGeom>
          <a:ln w="1047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32BEC9B7-45C1-C148-81F6-82C3AE91FF2F}"/>
              </a:ext>
            </a:extLst>
          </p:cNvPr>
          <p:cNvSpPr/>
          <p:nvPr/>
        </p:nvSpPr>
        <p:spPr>
          <a:xfrm>
            <a:off x="9530496" y="5749856"/>
            <a:ext cx="1857829" cy="348343"/>
          </a:xfrm>
          <a:prstGeom prst="rect">
            <a:avLst/>
          </a:prstGeom>
          <a:solidFill>
            <a:srgbClr val="E42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94DF40BF-B6EA-B04D-82B5-E35EA81A1B8D}"/>
              </a:ext>
            </a:extLst>
          </p:cNvPr>
          <p:cNvSpPr/>
          <p:nvPr/>
        </p:nvSpPr>
        <p:spPr>
          <a:xfrm>
            <a:off x="9530496" y="4732244"/>
            <a:ext cx="1857829" cy="348343"/>
          </a:xfrm>
          <a:prstGeom prst="rect">
            <a:avLst/>
          </a:prstGeom>
          <a:solidFill>
            <a:srgbClr val="EED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850DEFCF-00F1-CB45-AD89-5F2C25AC2B15}"/>
              </a:ext>
            </a:extLst>
          </p:cNvPr>
          <p:cNvSpPr/>
          <p:nvPr/>
        </p:nvSpPr>
        <p:spPr>
          <a:xfrm>
            <a:off x="9546461" y="3714632"/>
            <a:ext cx="1857829" cy="348343"/>
          </a:xfrm>
          <a:prstGeom prst="rect">
            <a:avLst/>
          </a:prstGeom>
          <a:solidFill>
            <a:srgbClr val="0E8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B1BF8B17-E732-2D4B-81FD-C3EC43E74311}"/>
              </a:ext>
            </a:extLst>
          </p:cNvPr>
          <p:cNvSpPr/>
          <p:nvPr/>
        </p:nvSpPr>
        <p:spPr>
          <a:xfrm>
            <a:off x="9546461" y="2671574"/>
            <a:ext cx="1857829" cy="348343"/>
          </a:xfrm>
          <a:prstGeom prst="rect">
            <a:avLst/>
          </a:prstGeom>
          <a:solidFill>
            <a:srgbClr val="E42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72958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82223F9-A33A-444C-9417-B71CFCDF29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43643" y="1514358"/>
            <a:ext cx="6287266" cy="4748893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25D7AEF-0159-2343-BD6C-CA7E80CB676F}"/>
              </a:ext>
            </a:extLst>
          </p:cNvPr>
          <p:cNvSpPr txBox="1"/>
          <p:nvPr/>
        </p:nvSpPr>
        <p:spPr>
          <a:xfrm>
            <a:off x="7375719" y="5508531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>
                <a:solidFill>
                  <a:srgbClr val="00B050"/>
                </a:solidFill>
                <a:latin typeface="HGSoeiKakugothicUB" panose="020B0909000000000000" pitchFamily="49" charset="-128"/>
                <a:ea typeface="HGSoeiKakugothicUB" panose="020B0909000000000000" pitchFamily="49" charset="-128"/>
              </a:rPr>
              <a:t>ド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B504F9A-093D-344F-9BF9-71DE5E352435}"/>
              </a:ext>
            </a:extLst>
          </p:cNvPr>
          <p:cNvSpPr txBox="1"/>
          <p:nvPr/>
        </p:nvSpPr>
        <p:spPr>
          <a:xfrm>
            <a:off x="7000900" y="4465474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>
                <a:solidFill>
                  <a:srgbClr val="00B050"/>
                </a:solidFill>
                <a:latin typeface="HGSoeiKakugothicUB" panose="020B0909000000000000" pitchFamily="49" charset="-128"/>
                <a:ea typeface="HGSoeiKakugothicUB" panose="020B0909000000000000" pitchFamily="49" charset="-128"/>
              </a:rPr>
              <a:t>ファ</a:t>
            </a:r>
            <a:endParaRPr kumimoji="1" lang="ja-JP" altLang="en-US" sz="4800">
              <a:solidFill>
                <a:srgbClr val="00B050"/>
              </a:solidFill>
              <a:latin typeface="HGSoeiKakugothicUB" panose="020B0909000000000000" pitchFamily="49" charset="-128"/>
              <a:ea typeface="HGSoeiKakugothicUB" panose="020B0909000000000000" pitchFamily="49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29195DB-B596-F648-BC3D-FDC3FEC491F6}"/>
              </a:ext>
            </a:extLst>
          </p:cNvPr>
          <p:cNvSpPr txBox="1"/>
          <p:nvPr/>
        </p:nvSpPr>
        <p:spPr>
          <a:xfrm>
            <a:off x="7375721" y="3473305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>
                <a:solidFill>
                  <a:srgbClr val="00B050"/>
                </a:solidFill>
                <a:latin typeface="HGSoeiKakugothicUB" panose="020B0909000000000000" pitchFamily="49" charset="-128"/>
                <a:ea typeface="HGSoeiKakugothicUB" panose="020B0909000000000000" pitchFamily="49" charset="-128"/>
              </a:rPr>
              <a:t>ラ</a:t>
            </a:r>
            <a:endParaRPr kumimoji="1" lang="ja-JP" altLang="en-US" sz="4800">
              <a:solidFill>
                <a:srgbClr val="00B050"/>
              </a:solidFill>
              <a:latin typeface="HGSoeiKakugothicUB" panose="020B0909000000000000" pitchFamily="49" charset="-128"/>
              <a:ea typeface="HGSoeiKakugothicUB" panose="020B0909000000000000" pitchFamily="49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1810E11-D3C2-1F41-A4B8-5ED6944FEF3C}"/>
              </a:ext>
            </a:extLst>
          </p:cNvPr>
          <p:cNvSpPr txBox="1"/>
          <p:nvPr/>
        </p:nvSpPr>
        <p:spPr>
          <a:xfrm>
            <a:off x="7375719" y="2430248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>
                <a:solidFill>
                  <a:srgbClr val="00B050"/>
                </a:solidFill>
                <a:latin typeface="HGSoeiKakugothicUB" panose="020B0909000000000000" pitchFamily="49" charset="-128"/>
                <a:ea typeface="HGSoeiKakugothicUB" panose="020B0909000000000000" pitchFamily="49" charset="-128"/>
              </a:rPr>
              <a:t>ド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50C5B29-4251-8845-B44A-98DDD7764003}"/>
              </a:ext>
            </a:extLst>
          </p:cNvPr>
          <p:cNvSpPr txBox="1"/>
          <p:nvPr/>
        </p:nvSpPr>
        <p:spPr>
          <a:xfrm>
            <a:off x="3464510" y="431130"/>
            <a:ext cx="526297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600" b="1">
                <a:latin typeface="Hiragino Mincho Pro W6" panose="02020300000000000000" pitchFamily="18" charset="-128"/>
                <a:ea typeface="Hiragino Mincho Pro W6" panose="02020300000000000000" pitchFamily="18" charset="-128"/>
              </a:rPr>
              <a:t>「</a:t>
            </a:r>
            <a:r>
              <a:rPr lang="en-US" altLang="ja-JP" sz="6600" b="1" dirty="0">
                <a:latin typeface="Hiragino Mincho Pro W6" panose="02020300000000000000" pitchFamily="18" charset="-128"/>
                <a:ea typeface="Hiragino Mincho Pro W6" panose="02020300000000000000" pitchFamily="18" charset="-128"/>
              </a:rPr>
              <a:t>Ⅳ</a:t>
            </a:r>
            <a:r>
              <a:rPr kumimoji="1" lang="ja-JP" altLang="en-US" sz="6600" b="1">
                <a:latin typeface="Hiragino Mincho Pro W6" panose="02020300000000000000" pitchFamily="18" charset="-128"/>
                <a:ea typeface="Hiragino Mincho Pro W6" panose="02020300000000000000" pitchFamily="18" charset="-128"/>
              </a:rPr>
              <a:t>」の和音</a:t>
            </a: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6BF1A336-39E0-644D-B0A5-3722D4C552E4}"/>
              </a:ext>
            </a:extLst>
          </p:cNvPr>
          <p:cNvCxnSpPr>
            <a:cxnSpLocks/>
          </p:cNvCxnSpPr>
          <p:nvPr/>
        </p:nvCxnSpPr>
        <p:spPr>
          <a:xfrm flipV="1">
            <a:off x="8286663" y="2876011"/>
            <a:ext cx="1133108" cy="1"/>
          </a:xfrm>
          <a:prstGeom prst="straightConnector1">
            <a:avLst/>
          </a:prstGeom>
          <a:ln w="1047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0DE5F426-8390-C74E-92FE-6D6DC9A4BD13}"/>
              </a:ext>
            </a:extLst>
          </p:cNvPr>
          <p:cNvCxnSpPr>
            <a:cxnSpLocks/>
          </p:cNvCxnSpPr>
          <p:nvPr/>
        </p:nvCxnSpPr>
        <p:spPr>
          <a:xfrm flipV="1">
            <a:off x="8286663" y="3886056"/>
            <a:ext cx="1133108" cy="1"/>
          </a:xfrm>
          <a:prstGeom prst="straightConnector1">
            <a:avLst/>
          </a:prstGeom>
          <a:ln w="1047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6485E981-B6FF-E441-B09A-467BD7D44D02}"/>
              </a:ext>
            </a:extLst>
          </p:cNvPr>
          <p:cNvCxnSpPr>
            <a:cxnSpLocks/>
          </p:cNvCxnSpPr>
          <p:nvPr/>
        </p:nvCxnSpPr>
        <p:spPr>
          <a:xfrm flipV="1">
            <a:off x="8286663" y="4906416"/>
            <a:ext cx="1133108" cy="1"/>
          </a:xfrm>
          <a:prstGeom prst="straightConnector1">
            <a:avLst/>
          </a:prstGeom>
          <a:ln w="1047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48C67F36-E26B-4B42-8FEC-BEF6398DEA16}"/>
              </a:ext>
            </a:extLst>
          </p:cNvPr>
          <p:cNvCxnSpPr>
            <a:cxnSpLocks/>
          </p:cNvCxnSpPr>
          <p:nvPr/>
        </p:nvCxnSpPr>
        <p:spPr>
          <a:xfrm flipV="1">
            <a:off x="8286663" y="5924028"/>
            <a:ext cx="1133108" cy="1"/>
          </a:xfrm>
          <a:prstGeom prst="straightConnector1">
            <a:avLst/>
          </a:prstGeom>
          <a:ln w="1047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32BEC9B7-45C1-C148-81F6-82C3AE91FF2F}"/>
              </a:ext>
            </a:extLst>
          </p:cNvPr>
          <p:cNvSpPr/>
          <p:nvPr/>
        </p:nvSpPr>
        <p:spPr>
          <a:xfrm>
            <a:off x="9530496" y="5749856"/>
            <a:ext cx="1857829" cy="348343"/>
          </a:xfrm>
          <a:prstGeom prst="rect">
            <a:avLst/>
          </a:prstGeom>
          <a:solidFill>
            <a:srgbClr val="E42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94DF40BF-B6EA-B04D-82B5-E35EA81A1B8D}"/>
              </a:ext>
            </a:extLst>
          </p:cNvPr>
          <p:cNvSpPr/>
          <p:nvPr/>
        </p:nvSpPr>
        <p:spPr>
          <a:xfrm>
            <a:off x="9530496" y="4732244"/>
            <a:ext cx="1857829" cy="348343"/>
          </a:xfrm>
          <a:prstGeom prst="rect">
            <a:avLst/>
          </a:prstGeom>
          <a:solidFill>
            <a:srgbClr val="95C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850DEFCF-00F1-CB45-AD89-5F2C25AC2B15}"/>
              </a:ext>
            </a:extLst>
          </p:cNvPr>
          <p:cNvSpPr/>
          <p:nvPr/>
        </p:nvSpPr>
        <p:spPr>
          <a:xfrm>
            <a:off x="9546461" y="3714632"/>
            <a:ext cx="1857829" cy="348343"/>
          </a:xfrm>
          <a:prstGeom prst="rect">
            <a:avLst/>
          </a:prstGeom>
          <a:solidFill>
            <a:srgbClr val="5B37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B1BF8B17-E732-2D4B-81FD-C3EC43E74311}"/>
              </a:ext>
            </a:extLst>
          </p:cNvPr>
          <p:cNvSpPr/>
          <p:nvPr/>
        </p:nvSpPr>
        <p:spPr>
          <a:xfrm>
            <a:off x="9546461" y="2671574"/>
            <a:ext cx="1857829" cy="348343"/>
          </a:xfrm>
          <a:prstGeom prst="rect">
            <a:avLst/>
          </a:prstGeom>
          <a:solidFill>
            <a:srgbClr val="E42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18201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8B72842D-5253-394C-8AAB-65740BFAAE6D}"/>
              </a:ext>
            </a:extLst>
          </p:cNvPr>
          <p:cNvGrpSpPr/>
          <p:nvPr/>
        </p:nvGrpSpPr>
        <p:grpSpPr>
          <a:xfrm>
            <a:off x="7250076" y="4438775"/>
            <a:ext cx="4012606" cy="830997"/>
            <a:chOff x="7375719" y="4784943"/>
            <a:chExt cx="4012606" cy="830997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A776724E-2585-9F41-A4D1-EA7C7C2DD8C3}"/>
                </a:ext>
              </a:extLst>
            </p:cNvPr>
            <p:cNvSpPr txBox="1"/>
            <p:nvPr/>
          </p:nvSpPr>
          <p:spPr>
            <a:xfrm>
              <a:off x="7375719" y="4784943"/>
              <a:ext cx="80021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4800">
                  <a:solidFill>
                    <a:srgbClr val="00B050"/>
                  </a:solidFill>
                  <a:latin typeface="HGSoeiKakugothicUB" panose="020B0909000000000000" pitchFamily="49" charset="-128"/>
                  <a:ea typeface="HGSoeiKakugothicUB" panose="020B0909000000000000" pitchFamily="49" charset="-128"/>
                </a:rPr>
                <a:t>レ</a:t>
              </a:r>
              <a:endParaRPr kumimoji="1" lang="ja-JP" altLang="en-US" sz="4800">
                <a:solidFill>
                  <a:srgbClr val="00B050"/>
                </a:solidFill>
                <a:latin typeface="HGSoeiKakugothicUB" panose="020B0909000000000000" pitchFamily="49" charset="-128"/>
                <a:ea typeface="HGSoeiKakugothicUB" panose="020B0909000000000000" pitchFamily="49" charset="-128"/>
              </a:endParaRPr>
            </a:p>
          </p:txBody>
        </p:sp>
        <p:cxnSp>
          <p:nvCxnSpPr>
            <p:cNvPr id="14" name="直線矢印コネクタ 13">
              <a:extLst>
                <a:ext uri="{FF2B5EF4-FFF2-40B4-BE49-F238E27FC236}">
                  <a16:creationId xmlns:a16="http://schemas.microsoft.com/office/drawing/2014/main" id="{CEDA7B6D-422F-2F4D-A8C0-507DFC5929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86663" y="5200440"/>
              <a:ext cx="1133108" cy="1"/>
            </a:xfrm>
            <a:prstGeom prst="straightConnector1">
              <a:avLst/>
            </a:prstGeom>
            <a:ln w="1047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1EDCCA31-5C05-5D49-9010-FD10A49E3117}"/>
                </a:ext>
              </a:extLst>
            </p:cNvPr>
            <p:cNvSpPr/>
            <p:nvPr/>
          </p:nvSpPr>
          <p:spPr>
            <a:xfrm>
              <a:off x="9530496" y="5026268"/>
              <a:ext cx="1857829" cy="348343"/>
            </a:xfrm>
            <a:prstGeom prst="rect">
              <a:avLst/>
            </a:prstGeom>
            <a:solidFill>
              <a:srgbClr val="F795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73DCFB89-CB6D-7A4B-B999-0A9CAAB353AB}"/>
              </a:ext>
            </a:extLst>
          </p:cNvPr>
          <p:cNvGrpSpPr/>
          <p:nvPr/>
        </p:nvGrpSpPr>
        <p:grpSpPr>
          <a:xfrm>
            <a:off x="7250076" y="3494041"/>
            <a:ext cx="4028571" cy="830997"/>
            <a:chOff x="7375719" y="3789561"/>
            <a:chExt cx="4028571" cy="830997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AFC792AA-A568-BF4E-B56D-16748AF252C3}"/>
                </a:ext>
              </a:extLst>
            </p:cNvPr>
            <p:cNvSpPr txBox="1"/>
            <p:nvPr/>
          </p:nvSpPr>
          <p:spPr>
            <a:xfrm>
              <a:off x="7375719" y="3789561"/>
              <a:ext cx="80021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4800">
                  <a:solidFill>
                    <a:srgbClr val="00B050"/>
                  </a:solidFill>
                  <a:latin typeface="HGSoeiKakugothicUB" panose="020B0909000000000000" pitchFamily="49" charset="-128"/>
                  <a:ea typeface="HGSoeiKakugothicUB" panose="020B0909000000000000" pitchFamily="49" charset="-128"/>
                </a:rPr>
                <a:t>ソ</a:t>
              </a:r>
            </a:p>
          </p:txBody>
        </p:sp>
        <p:cxnSp>
          <p:nvCxnSpPr>
            <p:cNvPr id="13" name="直線矢印コネクタ 12">
              <a:extLst>
                <a:ext uri="{FF2B5EF4-FFF2-40B4-BE49-F238E27FC236}">
                  <a16:creationId xmlns:a16="http://schemas.microsoft.com/office/drawing/2014/main" id="{2EB7BBB4-89C7-F240-972B-5E9FBF9D5F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86663" y="4205061"/>
              <a:ext cx="1133108" cy="1"/>
            </a:xfrm>
            <a:prstGeom prst="straightConnector1">
              <a:avLst/>
            </a:prstGeom>
            <a:ln w="1047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7A38C8AD-9D65-D049-BC67-660E33B6E09D}"/>
                </a:ext>
              </a:extLst>
            </p:cNvPr>
            <p:cNvSpPr/>
            <p:nvPr/>
          </p:nvSpPr>
          <p:spPr>
            <a:xfrm>
              <a:off x="9546461" y="4030889"/>
              <a:ext cx="1857829" cy="348343"/>
            </a:xfrm>
            <a:prstGeom prst="rect">
              <a:avLst/>
            </a:prstGeom>
            <a:solidFill>
              <a:srgbClr val="0E8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B00BEEA8-C8AA-134C-AE41-02C989B2EB9D}"/>
              </a:ext>
            </a:extLst>
          </p:cNvPr>
          <p:cNvGrpSpPr/>
          <p:nvPr/>
        </p:nvGrpSpPr>
        <p:grpSpPr>
          <a:xfrm>
            <a:off x="7266041" y="2894085"/>
            <a:ext cx="4012605" cy="830997"/>
            <a:chOff x="7375719" y="5486172"/>
            <a:chExt cx="4012605" cy="830997"/>
          </a:xfrm>
        </p:grpSpPr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4FB6E6D8-926E-E240-96E8-69029DA6A1B9}"/>
                </a:ext>
              </a:extLst>
            </p:cNvPr>
            <p:cNvSpPr txBox="1"/>
            <p:nvPr/>
          </p:nvSpPr>
          <p:spPr>
            <a:xfrm>
              <a:off x="7375719" y="5486172"/>
              <a:ext cx="80021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4800">
                  <a:solidFill>
                    <a:srgbClr val="00B050"/>
                  </a:solidFill>
                  <a:latin typeface="HGSoeiKakugothicUB" panose="020B0909000000000000" pitchFamily="49" charset="-128"/>
                  <a:ea typeface="HGSoeiKakugothicUB" panose="020B0909000000000000" pitchFamily="49" charset="-128"/>
                </a:rPr>
                <a:t>シ</a:t>
              </a:r>
            </a:p>
          </p:txBody>
        </p:sp>
        <p:cxnSp>
          <p:nvCxnSpPr>
            <p:cNvPr id="12" name="直線矢印コネクタ 11">
              <a:extLst>
                <a:ext uri="{FF2B5EF4-FFF2-40B4-BE49-F238E27FC236}">
                  <a16:creationId xmlns:a16="http://schemas.microsoft.com/office/drawing/2014/main" id="{4A191F37-6B02-6F49-91DC-B228789F3E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86663" y="5901671"/>
              <a:ext cx="1133108" cy="1"/>
            </a:xfrm>
            <a:prstGeom prst="straightConnector1">
              <a:avLst/>
            </a:prstGeom>
            <a:ln w="1047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300495CD-3107-8E46-814C-961CA915D331}"/>
                </a:ext>
              </a:extLst>
            </p:cNvPr>
            <p:cNvSpPr/>
            <p:nvPr/>
          </p:nvSpPr>
          <p:spPr>
            <a:xfrm>
              <a:off x="9530495" y="5658921"/>
              <a:ext cx="1857829" cy="348343"/>
            </a:xfrm>
            <a:prstGeom prst="rect">
              <a:avLst/>
            </a:prstGeom>
            <a:solidFill>
              <a:srgbClr val="EA57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5" name="図 4">
            <a:extLst>
              <a:ext uri="{FF2B5EF4-FFF2-40B4-BE49-F238E27FC236}">
                <a16:creationId xmlns:a16="http://schemas.microsoft.com/office/drawing/2014/main" id="{4A59F8AB-3F04-0F41-A2AA-EE80F8CF08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73754" y="1309970"/>
            <a:ext cx="6069804" cy="4357676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EFC6A2B-44A1-254A-8228-3735888D54D1}"/>
              </a:ext>
            </a:extLst>
          </p:cNvPr>
          <p:cNvSpPr txBox="1"/>
          <p:nvPr/>
        </p:nvSpPr>
        <p:spPr>
          <a:xfrm>
            <a:off x="3464510" y="431130"/>
            <a:ext cx="526297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600" b="1">
                <a:latin typeface="Hiragino Mincho Pro W6" panose="02020300000000000000" pitchFamily="18" charset="-128"/>
                <a:ea typeface="Hiragino Mincho Pro W6" panose="02020300000000000000" pitchFamily="18" charset="-128"/>
              </a:rPr>
              <a:t>「</a:t>
            </a:r>
            <a:r>
              <a:rPr lang="en-US" altLang="ja-JP" sz="6600" b="1" dirty="0">
                <a:latin typeface="Hiragino Mincho Pro W6" panose="02020300000000000000" pitchFamily="18" charset="-128"/>
                <a:ea typeface="Hiragino Mincho Pro W6" panose="02020300000000000000" pitchFamily="18" charset="-128"/>
              </a:rPr>
              <a:t>V</a:t>
            </a:r>
            <a:r>
              <a:rPr kumimoji="1" lang="ja-JP" altLang="en-US" sz="6600" b="1">
                <a:latin typeface="Hiragino Mincho Pro W6" panose="02020300000000000000" pitchFamily="18" charset="-128"/>
                <a:ea typeface="Hiragino Mincho Pro W6" panose="02020300000000000000" pitchFamily="18" charset="-128"/>
              </a:rPr>
              <a:t>」の和音</a:t>
            </a: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C8F3ECAE-B578-6A45-B4C9-0549A6D6A57D}"/>
              </a:ext>
            </a:extLst>
          </p:cNvPr>
          <p:cNvGrpSpPr/>
          <p:nvPr/>
        </p:nvGrpSpPr>
        <p:grpSpPr>
          <a:xfrm>
            <a:off x="7266041" y="2272477"/>
            <a:ext cx="4012606" cy="830997"/>
            <a:chOff x="7375719" y="4784943"/>
            <a:chExt cx="4012606" cy="830997"/>
          </a:xfrm>
        </p:grpSpPr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7AB34792-F450-5142-BF5F-5DF587B7774B}"/>
                </a:ext>
              </a:extLst>
            </p:cNvPr>
            <p:cNvSpPr txBox="1"/>
            <p:nvPr/>
          </p:nvSpPr>
          <p:spPr>
            <a:xfrm>
              <a:off x="7375719" y="4784943"/>
              <a:ext cx="80021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4800">
                  <a:solidFill>
                    <a:srgbClr val="00B050"/>
                  </a:solidFill>
                  <a:latin typeface="HGSoeiKakugothicUB" panose="020B0909000000000000" pitchFamily="49" charset="-128"/>
                  <a:ea typeface="HGSoeiKakugothicUB" panose="020B0909000000000000" pitchFamily="49" charset="-128"/>
                </a:rPr>
                <a:t>レ</a:t>
              </a:r>
              <a:endParaRPr kumimoji="1" lang="ja-JP" altLang="en-US" sz="4800">
                <a:solidFill>
                  <a:srgbClr val="00B050"/>
                </a:solidFill>
                <a:latin typeface="HGSoeiKakugothicUB" panose="020B0909000000000000" pitchFamily="49" charset="-128"/>
                <a:ea typeface="HGSoeiKakugothicUB" panose="020B0909000000000000" pitchFamily="49" charset="-128"/>
              </a:endParaRPr>
            </a:p>
          </p:txBody>
        </p:sp>
        <p:cxnSp>
          <p:nvCxnSpPr>
            <p:cNvPr id="23" name="直線矢印コネクタ 22">
              <a:extLst>
                <a:ext uri="{FF2B5EF4-FFF2-40B4-BE49-F238E27FC236}">
                  <a16:creationId xmlns:a16="http://schemas.microsoft.com/office/drawing/2014/main" id="{0DDE6814-E9E9-B34D-AC8E-E21C5CD6D1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86663" y="5200440"/>
              <a:ext cx="1133108" cy="1"/>
            </a:xfrm>
            <a:prstGeom prst="straightConnector1">
              <a:avLst/>
            </a:prstGeom>
            <a:ln w="1047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036B02C0-43D1-994E-AA62-BA4417A7DFA1}"/>
                </a:ext>
              </a:extLst>
            </p:cNvPr>
            <p:cNvSpPr/>
            <p:nvPr/>
          </p:nvSpPr>
          <p:spPr>
            <a:xfrm>
              <a:off x="9530496" y="5026268"/>
              <a:ext cx="1857829" cy="348343"/>
            </a:xfrm>
            <a:prstGeom prst="rect">
              <a:avLst/>
            </a:prstGeom>
            <a:solidFill>
              <a:srgbClr val="F795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1999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3F1C071-EA65-2240-8B6B-C56EF5994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90500"/>
            <a:ext cx="115062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00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82223F9-A33A-444C-9417-B71CFCDF29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43643" y="1849010"/>
            <a:ext cx="6287266" cy="407958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25D7AEF-0159-2343-BD6C-CA7E80CB676F}"/>
              </a:ext>
            </a:extLst>
          </p:cNvPr>
          <p:cNvSpPr txBox="1"/>
          <p:nvPr/>
        </p:nvSpPr>
        <p:spPr>
          <a:xfrm>
            <a:off x="7375719" y="5508531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>
                <a:solidFill>
                  <a:srgbClr val="00B050"/>
                </a:solidFill>
                <a:latin typeface="HGSoeiKakugothicUB" panose="020B0909000000000000" pitchFamily="49" charset="-128"/>
                <a:ea typeface="HGSoeiKakugothicUB" panose="020B0909000000000000" pitchFamily="49" charset="-128"/>
              </a:rPr>
              <a:t>レ</a:t>
            </a:r>
            <a:endParaRPr kumimoji="1" lang="ja-JP" altLang="en-US" sz="4800">
              <a:solidFill>
                <a:srgbClr val="00B050"/>
              </a:solidFill>
              <a:latin typeface="HGSoeiKakugothicUB" panose="020B0909000000000000" pitchFamily="49" charset="-128"/>
              <a:ea typeface="HGSoeiKakugothicUB" panose="020B0909000000000000" pitchFamily="49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B504F9A-093D-344F-9BF9-71DE5E352435}"/>
              </a:ext>
            </a:extLst>
          </p:cNvPr>
          <p:cNvSpPr txBox="1"/>
          <p:nvPr/>
        </p:nvSpPr>
        <p:spPr>
          <a:xfrm>
            <a:off x="7000900" y="4623304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>
                <a:solidFill>
                  <a:srgbClr val="00B050"/>
                </a:solidFill>
                <a:latin typeface="HGSoeiKakugothicUB" panose="020B0909000000000000" pitchFamily="49" charset="-128"/>
                <a:ea typeface="HGSoeiKakugothicUB" panose="020B0909000000000000" pitchFamily="49" charset="-128"/>
              </a:rPr>
              <a:t>ファ</a:t>
            </a:r>
            <a:endParaRPr kumimoji="1" lang="ja-JP" altLang="en-US" sz="4800">
              <a:solidFill>
                <a:srgbClr val="00B050"/>
              </a:solidFill>
              <a:latin typeface="HGSoeiKakugothicUB" panose="020B0909000000000000" pitchFamily="49" charset="-128"/>
              <a:ea typeface="HGSoeiKakugothicUB" panose="020B0909000000000000" pitchFamily="49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29195DB-B596-F648-BC3D-FDC3FEC491F6}"/>
              </a:ext>
            </a:extLst>
          </p:cNvPr>
          <p:cNvSpPr txBox="1"/>
          <p:nvPr/>
        </p:nvSpPr>
        <p:spPr>
          <a:xfrm>
            <a:off x="7375719" y="3789561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>
                <a:solidFill>
                  <a:srgbClr val="00B050"/>
                </a:solidFill>
                <a:latin typeface="HGSoeiKakugothicUB" panose="020B0909000000000000" pitchFamily="49" charset="-128"/>
                <a:ea typeface="HGSoeiKakugothicUB" panose="020B0909000000000000" pitchFamily="49" charset="-128"/>
              </a:rPr>
              <a:t>ソ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1810E11-D3C2-1F41-A4B8-5ED6944FEF3C}"/>
              </a:ext>
            </a:extLst>
          </p:cNvPr>
          <p:cNvSpPr txBox="1"/>
          <p:nvPr/>
        </p:nvSpPr>
        <p:spPr>
          <a:xfrm>
            <a:off x="7375719" y="2880322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>
                <a:solidFill>
                  <a:srgbClr val="00B050"/>
                </a:solidFill>
                <a:latin typeface="HGSoeiKakugothicUB" panose="020B0909000000000000" pitchFamily="49" charset="-128"/>
                <a:ea typeface="HGSoeiKakugothicUB" panose="020B0909000000000000" pitchFamily="49" charset="-128"/>
              </a:rPr>
              <a:t>シ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50C5B29-4251-8845-B44A-98DDD7764003}"/>
              </a:ext>
            </a:extLst>
          </p:cNvPr>
          <p:cNvSpPr txBox="1"/>
          <p:nvPr/>
        </p:nvSpPr>
        <p:spPr>
          <a:xfrm>
            <a:off x="3041317" y="428900"/>
            <a:ext cx="610936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600" b="1">
                <a:latin typeface="Hiragino Mincho Pro W6" panose="02020300000000000000" pitchFamily="18" charset="-128"/>
                <a:ea typeface="Hiragino Mincho Pro W6" panose="02020300000000000000" pitchFamily="18" charset="-128"/>
              </a:rPr>
              <a:t>「</a:t>
            </a:r>
            <a:r>
              <a:rPr kumimoji="1" lang="en-US" altLang="ja-JP" sz="6600" b="1" dirty="0">
                <a:latin typeface="Hiragino Mincho Pro W6" panose="02020300000000000000" pitchFamily="18" charset="-128"/>
                <a:ea typeface="Hiragino Mincho Pro W6" panose="02020300000000000000" pitchFamily="18" charset="-128"/>
              </a:rPr>
              <a:t>Ⅴ</a:t>
            </a:r>
            <a:r>
              <a:rPr kumimoji="1" lang="ja-JP" altLang="en-US" sz="6600" b="1">
                <a:latin typeface="Hiragino Mincho Pro W6" panose="02020300000000000000" pitchFamily="18" charset="-128"/>
                <a:ea typeface="Hiragino Mincho Pro W6" panose="02020300000000000000" pitchFamily="18" charset="-128"/>
              </a:rPr>
              <a:t>７」の和音</a:t>
            </a: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6BF1A336-39E0-644D-B0A5-3722D4C552E4}"/>
              </a:ext>
            </a:extLst>
          </p:cNvPr>
          <p:cNvCxnSpPr>
            <a:cxnSpLocks/>
          </p:cNvCxnSpPr>
          <p:nvPr/>
        </p:nvCxnSpPr>
        <p:spPr>
          <a:xfrm flipV="1">
            <a:off x="8286663" y="3295821"/>
            <a:ext cx="1133108" cy="1"/>
          </a:xfrm>
          <a:prstGeom prst="straightConnector1">
            <a:avLst/>
          </a:prstGeom>
          <a:ln w="1047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0DE5F426-8390-C74E-92FE-6D6DC9A4BD13}"/>
              </a:ext>
            </a:extLst>
          </p:cNvPr>
          <p:cNvCxnSpPr>
            <a:cxnSpLocks/>
          </p:cNvCxnSpPr>
          <p:nvPr/>
        </p:nvCxnSpPr>
        <p:spPr>
          <a:xfrm flipV="1">
            <a:off x="8286663" y="4205061"/>
            <a:ext cx="1133108" cy="1"/>
          </a:xfrm>
          <a:prstGeom prst="straightConnector1">
            <a:avLst/>
          </a:prstGeom>
          <a:ln w="1047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6485E981-B6FF-E441-B09A-467BD7D44D02}"/>
              </a:ext>
            </a:extLst>
          </p:cNvPr>
          <p:cNvCxnSpPr>
            <a:cxnSpLocks/>
          </p:cNvCxnSpPr>
          <p:nvPr/>
        </p:nvCxnSpPr>
        <p:spPr>
          <a:xfrm flipV="1">
            <a:off x="8286663" y="5090286"/>
            <a:ext cx="1133108" cy="1"/>
          </a:xfrm>
          <a:prstGeom prst="straightConnector1">
            <a:avLst/>
          </a:prstGeom>
          <a:ln w="1047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48C67F36-E26B-4B42-8FEC-BEF6398DEA16}"/>
              </a:ext>
            </a:extLst>
          </p:cNvPr>
          <p:cNvCxnSpPr>
            <a:cxnSpLocks/>
          </p:cNvCxnSpPr>
          <p:nvPr/>
        </p:nvCxnSpPr>
        <p:spPr>
          <a:xfrm flipV="1">
            <a:off x="8286663" y="5924028"/>
            <a:ext cx="1133108" cy="1"/>
          </a:xfrm>
          <a:prstGeom prst="straightConnector1">
            <a:avLst/>
          </a:prstGeom>
          <a:ln w="1047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32BEC9B7-45C1-C148-81F6-82C3AE91FF2F}"/>
              </a:ext>
            </a:extLst>
          </p:cNvPr>
          <p:cNvSpPr/>
          <p:nvPr/>
        </p:nvSpPr>
        <p:spPr>
          <a:xfrm>
            <a:off x="9530496" y="5749856"/>
            <a:ext cx="1857829" cy="348343"/>
          </a:xfrm>
          <a:prstGeom prst="rect">
            <a:avLst/>
          </a:prstGeom>
          <a:solidFill>
            <a:srgbClr val="F79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94DF40BF-B6EA-B04D-82B5-E35EA81A1B8D}"/>
              </a:ext>
            </a:extLst>
          </p:cNvPr>
          <p:cNvSpPr/>
          <p:nvPr/>
        </p:nvSpPr>
        <p:spPr>
          <a:xfrm>
            <a:off x="9530495" y="4916114"/>
            <a:ext cx="1857829" cy="348343"/>
          </a:xfrm>
          <a:prstGeom prst="rect">
            <a:avLst/>
          </a:prstGeom>
          <a:solidFill>
            <a:srgbClr val="95C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850DEFCF-00F1-CB45-AD89-5F2C25AC2B15}"/>
              </a:ext>
            </a:extLst>
          </p:cNvPr>
          <p:cNvSpPr/>
          <p:nvPr/>
        </p:nvSpPr>
        <p:spPr>
          <a:xfrm>
            <a:off x="9546461" y="4030889"/>
            <a:ext cx="1857829" cy="348343"/>
          </a:xfrm>
          <a:prstGeom prst="rect">
            <a:avLst/>
          </a:prstGeom>
          <a:solidFill>
            <a:srgbClr val="0E8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B1BF8B17-E732-2D4B-81FD-C3EC43E74311}"/>
              </a:ext>
            </a:extLst>
          </p:cNvPr>
          <p:cNvSpPr/>
          <p:nvPr/>
        </p:nvSpPr>
        <p:spPr>
          <a:xfrm>
            <a:off x="9530495" y="3053071"/>
            <a:ext cx="1857829" cy="348343"/>
          </a:xfrm>
          <a:prstGeom prst="rect">
            <a:avLst/>
          </a:prstGeom>
          <a:solidFill>
            <a:srgbClr val="EA57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20A5FA69-5BAC-1449-A359-E20B01C171D6}"/>
              </a:ext>
            </a:extLst>
          </p:cNvPr>
          <p:cNvCxnSpPr>
            <a:cxnSpLocks/>
          </p:cNvCxnSpPr>
          <p:nvPr/>
        </p:nvCxnSpPr>
        <p:spPr>
          <a:xfrm flipV="1">
            <a:off x="8286662" y="2462080"/>
            <a:ext cx="1133108" cy="1"/>
          </a:xfrm>
          <a:prstGeom prst="straightConnector1">
            <a:avLst/>
          </a:prstGeom>
          <a:ln w="1047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64A0138-02F3-4D4D-83DE-2DC4177E67C4}"/>
              </a:ext>
            </a:extLst>
          </p:cNvPr>
          <p:cNvSpPr txBox="1"/>
          <p:nvPr/>
        </p:nvSpPr>
        <p:spPr>
          <a:xfrm>
            <a:off x="7373593" y="2046581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>
                <a:solidFill>
                  <a:srgbClr val="00B050"/>
                </a:solidFill>
                <a:latin typeface="HGSoeiKakugothicUB" panose="020B0909000000000000" pitchFamily="49" charset="-128"/>
                <a:ea typeface="HGSoeiKakugothicUB" panose="020B0909000000000000" pitchFamily="49" charset="-128"/>
              </a:rPr>
              <a:t>レ</a:t>
            </a:r>
            <a:endParaRPr kumimoji="1" lang="ja-JP" altLang="en-US" sz="4800">
              <a:solidFill>
                <a:srgbClr val="00B050"/>
              </a:solidFill>
              <a:latin typeface="HGSoeiKakugothicUB" panose="020B0909000000000000" pitchFamily="49" charset="-128"/>
              <a:ea typeface="HGSoeiKakugothicUB" panose="020B0909000000000000" pitchFamily="49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471957D5-F3DD-2442-9095-53F71F4DE555}"/>
              </a:ext>
            </a:extLst>
          </p:cNvPr>
          <p:cNvSpPr/>
          <p:nvPr/>
        </p:nvSpPr>
        <p:spPr>
          <a:xfrm>
            <a:off x="9565160" y="2287857"/>
            <a:ext cx="1857829" cy="348343"/>
          </a:xfrm>
          <a:prstGeom prst="rect">
            <a:avLst/>
          </a:prstGeom>
          <a:solidFill>
            <a:srgbClr val="F79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49384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E2ECFE1C-3955-4243-AB4E-AA0D314C4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40" y="250724"/>
            <a:ext cx="5125106" cy="277925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E282142-4870-2040-A25E-B2DFF45D7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052" y="268750"/>
            <a:ext cx="5125108" cy="277925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CD169B3-3956-6049-BDAF-B18B1AF2C0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338514" y="3487079"/>
            <a:ext cx="5610042" cy="31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76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816073C-F3D4-3241-8A54-1FD44095BD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558777" y="3630315"/>
            <a:ext cx="5074446" cy="277925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2ECFE1C-3955-4243-AB4E-AA0D314C4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40" y="250724"/>
            <a:ext cx="5125106" cy="277925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E282142-4870-2040-A25E-B2DFF45D7C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8052" y="268750"/>
            <a:ext cx="5125108" cy="277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87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9682F531-2430-BC4A-B5DE-F0CBED4043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20630" y="1045112"/>
            <a:ext cx="9950740" cy="4767774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DE62972-6708-044C-B20A-774863652C14}"/>
              </a:ext>
            </a:extLst>
          </p:cNvPr>
          <p:cNvSpPr/>
          <p:nvPr/>
        </p:nvSpPr>
        <p:spPr>
          <a:xfrm>
            <a:off x="1120630" y="3447139"/>
            <a:ext cx="9736056" cy="1085672"/>
          </a:xfrm>
          <a:prstGeom prst="rect">
            <a:avLst/>
          </a:prstGeom>
          <a:solidFill>
            <a:schemeClr val="accent1">
              <a:alpha val="2098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伴奏ゾーン</a:t>
            </a:r>
            <a:endParaRPr kumimoji="1" lang="en-US" altLang="ja-JP" sz="3200" b="1" dirty="0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（音は変えない）</a:t>
            </a:r>
            <a:endParaRPr kumimoji="1" lang="ja-JP" altLang="en-US" b="1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6A86BEF8-F62B-BA48-8B4B-36CEF6E8AB1D}"/>
              </a:ext>
            </a:extLst>
          </p:cNvPr>
          <p:cNvCxnSpPr>
            <a:cxnSpLocks/>
          </p:cNvCxnSpPr>
          <p:nvPr/>
        </p:nvCxnSpPr>
        <p:spPr>
          <a:xfrm>
            <a:off x="1120630" y="3428999"/>
            <a:ext cx="9950740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D170C285-D203-9C4B-86ED-076495A15074}"/>
              </a:ext>
            </a:extLst>
          </p:cNvPr>
          <p:cNvCxnSpPr/>
          <p:nvPr/>
        </p:nvCxnSpPr>
        <p:spPr>
          <a:xfrm>
            <a:off x="1120630" y="2325188"/>
            <a:ext cx="9950740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52B7855-2BF4-804C-920F-CDA4E1EB8F6F}"/>
              </a:ext>
            </a:extLst>
          </p:cNvPr>
          <p:cNvSpPr/>
          <p:nvPr/>
        </p:nvSpPr>
        <p:spPr>
          <a:xfrm>
            <a:off x="1120630" y="1545770"/>
            <a:ext cx="9736056" cy="1865091"/>
          </a:xfrm>
          <a:prstGeom prst="rect">
            <a:avLst/>
          </a:prstGeom>
          <a:solidFill>
            <a:schemeClr val="accent6">
              <a:lumMod val="40000"/>
              <a:lumOff val="60000"/>
              <a:alpha val="2098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旋律づくりゾーン</a:t>
            </a:r>
            <a:endParaRPr kumimoji="1" lang="en-US" altLang="ja-JP" sz="3200" b="1" dirty="0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（ここに旋律をつくっていく）</a:t>
            </a:r>
            <a:endParaRPr kumimoji="1" lang="ja-JP" altLang="en-US" b="1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00759BB-F328-9C4F-B61D-EA3C0108696B}"/>
              </a:ext>
            </a:extLst>
          </p:cNvPr>
          <p:cNvSpPr/>
          <p:nvPr/>
        </p:nvSpPr>
        <p:spPr>
          <a:xfrm>
            <a:off x="1120630" y="4550951"/>
            <a:ext cx="9736056" cy="581120"/>
          </a:xfrm>
          <a:prstGeom prst="rect">
            <a:avLst/>
          </a:prstGeom>
          <a:solidFill>
            <a:schemeClr val="accent2">
              <a:lumMod val="40000"/>
              <a:lumOff val="60000"/>
              <a:alpha val="2098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800"/>
              </a:lnSpc>
            </a:pPr>
            <a:r>
              <a:rPr kumimoji="1" lang="ja-JP" altLang="en-US" sz="3200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リズムゾーン</a:t>
            </a:r>
            <a:endParaRPr kumimoji="1" lang="en-US" altLang="ja-JP" sz="3200" b="1" dirty="0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38F184A-BDC8-F24A-A414-734845D843C6}"/>
              </a:ext>
            </a:extLst>
          </p:cNvPr>
          <p:cNvSpPr txBox="1"/>
          <p:nvPr/>
        </p:nvSpPr>
        <p:spPr>
          <a:xfrm>
            <a:off x="679484" y="1545770"/>
            <a:ext cx="44114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>
                <a:latin typeface="DFPMaruGothic-SB" panose="020F0900000000000000" pitchFamily="34" charset="-128"/>
                <a:ea typeface="DFPMaruGothic-SB" panose="020F0900000000000000" pitchFamily="34" charset="-128"/>
              </a:rPr>
              <a:t>ソ</a:t>
            </a:r>
            <a:endParaRPr kumimoji="1" lang="en-US" altLang="ja-JP" sz="1000" dirty="0">
              <a:latin typeface="DFPMaruGothic-SB" panose="020F0900000000000000" pitchFamily="34" charset="-128"/>
              <a:ea typeface="DFPMaruGothic-SB" panose="020F0900000000000000" pitchFamily="34" charset="-128"/>
            </a:endParaRPr>
          </a:p>
          <a:p>
            <a:r>
              <a:rPr kumimoji="1" lang="ja-JP" altLang="en-US" sz="1000">
                <a:latin typeface="DFPMaruGothic-SB" panose="020F0900000000000000" pitchFamily="34" charset="-128"/>
                <a:ea typeface="DFPMaruGothic-SB" panose="020F0900000000000000" pitchFamily="34" charset="-128"/>
              </a:rPr>
              <a:t>ファ</a:t>
            </a:r>
            <a:endParaRPr kumimoji="1" lang="en-US" altLang="ja-JP" sz="1000" dirty="0">
              <a:latin typeface="DFPMaruGothic-SB" panose="020F0900000000000000" pitchFamily="34" charset="-128"/>
              <a:ea typeface="DFPMaruGothic-SB" panose="020F0900000000000000" pitchFamily="34" charset="-128"/>
            </a:endParaRPr>
          </a:p>
          <a:p>
            <a:r>
              <a:rPr kumimoji="1" lang="ja-JP" altLang="en-US" sz="1000">
                <a:latin typeface="DFPMaruGothic-SB" panose="020F0900000000000000" pitchFamily="34" charset="-128"/>
                <a:ea typeface="DFPMaruGothic-SB" panose="020F0900000000000000" pitchFamily="34" charset="-128"/>
              </a:rPr>
              <a:t>ミ</a:t>
            </a:r>
            <a:endParaRPr kumimoji="1" lang="en-US" altLang="ja-JP" sz="1000" dirty="0">
              <a:latin typeface="DFPMaruGothic-SB" panose="020F0900000000000000" pitchFamily="34" charset="-128"/>
              <a:ea typeface="DFPMaruGothic-SB" panose="020F0900000000000000" pitchFamily="34" charset="-128"/>
            </a:endParaRPr>
          </a:p>
          <a:p>
            <a:r>
              <a:rPr kumimoji="1" lang="ja-JP" altLang="en-US" sz="1000">
                <a:latin typeface="DFPMaruGothic-SB" panose="020F0900000000000000" pitchFamily="34" charset="-128"/>
                <a:ea typeface="DFPMaruGothic-SB" panose="020F0900000000000000" pitchFamily="34" charset="-128"/>
              </a:rPr>
              <a:t>レ</a:t>
            </a:r>
            <a:endParaRPr kumimoji="1" lang="en-US" altLang="ja-JP" sz="1000" dirty="0">
              <a:latin typeface="DFPMaruGothic-SB" panose="020F0900000000000000" pitchFamily="34" charset="-128"/>
              <a:ea typeface="DFPMaruGothic-SB" panose="020F0900000000000000" pitchFamily="34" charset="-128"/>
            </a:endParaRPr>
          </a:p>
          <a:p>
            <a:r>
              <a:rPr kumimoji="1" lang="ja-JP" altLang="en-US" sz="1000">
                <a:latin typeface="DFPMaruGothic-SB" panose="020F0900000000000000" pitchFamily="34" charset="-128"/>
                <a:ea typeface="DFPMaruGothic-SB" panose="020F0900000000000000" pitchFamily="34" charset="-128"/>
              </a:rPr>
              <a:t>ド</a:t>
            </a:r>
            <a:endParaRPr kumimoji="1" lang="en-US" altLang="ja-JP" sz="1000" dirty="0">
              <a:latin typeface="DFPMaruGothic-SB" panose="020F0900000000000000" pitchFamily="34" charset="-128"/>
              <a:ea typeface="DFPMaruGothic-SB" panose="020F0900000000000000" pitchFamily="34" charset="-128"/>
            </a:endParaRPr>
          </a:p>
          <a:p>
            <a:r>
              <a:rPr lang="ja-JP" altLang="en-US" sz="1000">
                <a:latin typeface="DFPMaruGothic-SB" panose="020F0900000000000000" pitchFamily="34" charset="-128"/>
                <a:ea typeface="DFPMaruGothic-SB" panose="020F0900000000000000" pitchFamily="34" charset="-128"/>
              </a:rPr>
              <a:t>シ</a:t>
            </a:r>
            <a:endParaRPr lang="en-US" altLang="ja-JP" sz="1000" dirty="0">
              <a:latin typeface="DFPMaruGothic-SB" panose="020F0900000000000000" pitchFamily="34" charset="-128"/>
              <a:ea typeface="DFPMaruGothic-SB" panose="020F0900000000000000" pitchFamily="34" charset="-128"/>
            </a:endParaRPr>
          </a:p>
          <a:p>
            <a:r>
              <a:rPr kumimoji="1" lang="ja-JP" altLang="en-US" sz="1000">
                <a:latin typeface="DFPMaruGothic-SB" panose="020F0900000000000000" pitchFamily="34" charset="-128"/>
                <a:ea typeface="DFPMaruGothic-SB" panose="020F0900000000000000" pitchFamily="34" charset="-128"/>
              </a:rPr>
              <a:t>ラ</a:t>
            </a:r>
            <a:endParaRPr kumimoji="1" lang="en-US" altLang="ja-JP" sz="1000" dirty="0">
              <a:latin typeface="DFPMaruGothic-SB" panose="020F0900000000000000" pitchFamily="34" charset="-128"/>
              <a:ea typeface="DFPMaruGothic-SB" panose="020F0900000000000000" pitchFamily="34" charset="-128"/>
            </a:endParaRPr>
          </a:p>
          <a:p>
            <a:r>
              <a:rPr lang="ja-JP" altLang="en-US" sz="1000">
                <a:latin typeface="DFPMaruGothic-SB" panose="020F0900000000000000" pitchFamily="34" charset="-128"/>
                <a:ea typeface="DFPMaruGothic-SB" panose="020F0900000000000000" pitchFamily="34" charset="-128"/>
              </a:rPr>
              <a:t>ソ</a:t>
            </a:r>
            <a:endParaRPr lang="en-US" altLang="ja-JP" sz="1000" dirty="0">
              <a:latin typeface="DFPMaruGothic-SB" panose="020F0900000000000000" pitchFamily="34" charset="-128"/>
              <a:ea typeface="DFPMaruGothic-SB" panose="020F0900000000000000" pitchFamily="34" charset="-128"/>
            </a:endParaRPr>
          </a:p>
          <a:p>
            <a:r>
              <a:rPr kumimoji="1" lang="ja-JP" altLang="en-US" sz="1000">
                <a:latin typeface="DFPMaruGothic-SB" panose="020F0900000000000000" pitchFamily="34" charset="-128"/>
                <a:ea typeface="DFPMaruGothic-SB" panose="020F0900000000000000" pitchFamily="34" charset="-128"/>
              </a:rPr>
              <a:t>ファ</a:t>
            </a:r>
            <a:endParaRPr kumimoji="1" lang="en-US" altLang="ja-JP" sz="1000" dirty="0">
              <a:latin typeface="DFPMaruGothic-SB" panose="020F0900000000000000" pitchFamily="34" charset="-128"/>
              <a:ea typeface="DFPMaruGothic-SB" panose="020F0900000000000000" pitchFamily="34" charset="-128"/>
            </a:endParaRPr>
          </a:p>
          <a:p>
            <a:r>
              <a:rPr kumimoji="1" lang="ja-JP" altLang="en-US" sz="1000">
                <a:latin typeface="DFPMaruGothic-SB" panose="020F0900000000000000" pitchFamily="34" charset="-128"/>
                <a:ea typeface="DFPMaruGothic-SB" panose="020F0900000000000000" pitchFamily="34" charset="-128"/>
              </a:rPr>
              <a:t>ミ</a:t>
            </a:r>
            <a:endParaRPr kumimoji="1" lang="en-US" altLang="ja-JP" sz="1000" dirty="0">
              <a:latin typeface="DFPMaruGothic-SB" panose="020F0900000000000000" pitchFamily="34" charset="-128"/>
              <a:ea typeface="DFPMaruGothic-SB" panose="020F0900000000000000" pitchFamily="34" charset="-128"/>
            </a:endParaRPr>
          </a:p>
          <a:p>
            <a:r>
              <a:rPr lang="ja-JP" altLang="en-US" sz="1000">
                <a:latin typeface="DFPMaruGothic-SB" panose="020F0900000000000000" pitchFamily="34" charset="-128"/>
                <a:ea typeface="DFPMaruGothic-SB" panose="020F0900000000000000" pitchFamily="34" charset="-128"/>
              </a:rPr>
              <a:t>レ</a:t>
            </a:r>
            <a:endParaRPr lang="en-US" altLang="ja-JP" sz="1000" dirty="0">
              <a:latin typeface="DFPMaruGothic-SB" panose="020F0900000000000000" pitchFamily="34" charset="-128"/>
              <a:ea typeface="DFPMaruGothic-SB" panose="020F0900000000000000" pitchFamily="34" charset="-128"/>
            </a:endParaRPr>
          </a:p>
          <a:p>
            <a:r>
              <a:rPr kumimoji="1" lang="ja-JP" altLang="en-US" sz="1000">
                <a:latin typeface="DFPMaruGothic-SB" panose="020F0900000000000000" pitchFamily="34" charset="-128"/>
                <a:ea typeface="DFPMaruGothic-SB" panose="020F0900000000000000" pitchFamily="34" charset="-128"/>
              </a:rPr>
              <a:t>ド</a:t>
            </a:r>
          </a:p>
        </p:txBody>
      </p:sp>
    </p:spTree>
    <p:extLst>
      <p:ext uri="{BB962C8B-B14F-4D97-AF65-F5344CB8AC3E}">
        <p14:creationId xmlns:p14="http://schemas.microsoft.com/office/powerpoint/2010/main" val="406349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9682F531-2430-BC4A-B5DE-F0CBED4043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20630" y="783559"/>
            <a:ext cx="9950740" cy="5290881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DE62972-6708-044C-B20A-774863652C14}"/>
              </a:ext>
            </a:extLst>
          </p:cNvPr>
          <p:cNvSpPr/>
          <p:nvPr/>
        </p:nvSpPr>
        <p:spPr>
          <a:xfrm>
            <a:off x="1120630" y="3447138"/>
            <a:ext cx="9736056" cy="1248233"/>
          </a:xfrm>
          <a:prstGeom prst="rect">
            <a:avLst/>
          </a:prstGeom>
          <a:solidFill>
            <a:schemeClr val="accent1">
              <a:alpha val="2098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伴奏ゾーン</a:t>
            </a:r>
            <a:endParaRPr kumimoji="1" lang="en-US" altLang="ja-JP" sz="3200" b="1" dirty="0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（音は変えない）</a:t>
            </a:r>
            <a:endParaRPr kumimoji="1" lang="ja-JP" altLang="en-US" b="1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6A86BEF8-F62B-BA48-8B4B-36CEF6E8AB1D}"/>
              </a:ext>
            </a:extLst>
          </p:cNvPr>
          <p:cNvCxnSpPr>
            <a:cxnSpLocks/>
          </p:cNvCxnSpPr>
          <p:nvPr/>
        </p:nvCxnSpPr>
        <p:spPr>
          <a:xfrm>
            <a:off x="1120630" y="3428999"/>
            <a:ext cx="9950740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D170C285-D203-9C4B-86ED-076495A15074}"/>
              </a:ext>
            </a:extLst>
          </p:cNvPr>
          <p:cNvCxnSpPr/>
          <p:nvPr/>
        </p:nvCxnSpPr>
        <p:spPr>
          <a:xfrm>
            <a:off x="1120630" y="2188028"/>
            <a:ext cx="9950740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52B7855-2BF4-804C-920F-CDA4E1EB8F6F}"/>
              </a:ext>
            </a:extLst>
          </p:cNvPr>
          <p:cNvSpPr/>
          <p:nvPr/>
        </p:nvSpPr>
        <p:spPr>
          <a:xfrm>
            <a:off x="1120630" y="1320810"/>
            <a:ext cx="9736056" cy="2090052"/>
          </a:xfrm>
          <a:prstGeom prst="rect">
            <a:avLst/>
          </a:prstGeom>
          <a:solidFill>
            <a:schemeClr val="accent6">
              <a:lumMod val="40000"/>
              <a:lumOff val="60000"/>
              <a:alpha val="2098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旋律づくりゾーン</a:t>
            </a:r>
            <a:endParaRPr kumimoji="1" lang="en-US" altLang="ja-JP" sz="3200" b="1" dirty="0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（ここに旋律をつくっていく）</a:t>
            </a:r>
            <a:endParaRPr kumimoji="1" lang="ja-JP" altLang="en-US" b="1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00759BB-F328-9C4F-B61D-EA3C0108696B}"/>
              </a:ext>
            </a:extLst>
          </p:cNvPr>
          <p:cNvSpPr/>
          <p:nvPr/>
        </p:nvSpPr>
        <p:spPr>
          <a:xfrm>
            <a:off x="1120630" y="4713510"/>
            <a:ext cx="9736056" cy="598719"/>
          </a:xfrm>
          <a:prstGeom prst="rect">
            <a:avLst/>
          </a:prstGeom>
          <a:solidFill>
            <a:schemeClr val="accent2">
              <a:lumMod val="40000"/>
              <a:lumOff val="60000"/>
              <a:alpha val="2098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840"/>
              </a:lnSpc>
            </a:pPr>
            <a:r>
              <a:rPr kumimoji="1" lang="ja-JP" altLang="en-US" sz="3200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リズムゾーン</a:t>
            </a:r>
            <a:endParaRPr kumimoji="1" lang="en-US" altLang="ja-JP" sz="3200" b="1" dirty="0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38F184A-BDC8-F24A-A414-734845D843C6}"/>
              </a:ext>
            </a:extLst>
          </p:cNvPr>
          <p:cNvSpPr txBox="1"/>
          <p:nvPr/>
        </p:nvSpPr>
        <p:spPr>
          <a:xfrm>
            <a:off x="653836" y="1330743"/>
            <a:ext cx="46679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>
                <a:latin typeface="DFPMaruGothic-SB" panose="020F0900000000000000" pitchFamily="34" charset="-128"/>
                <a:ea typeface="DFPMaruGothic-SB" panose="020F0900000000000000" pitchFamily="34" charset="-128"/>
              </a:rPr>
              <a:t>ソ</a:t>
            </a:r>
            <a:endParaRPr kumimoji="1" lang="en-US" altLang="ja-JP" sz="1100" dirty="0">
              <a:latin typeface="DFPMaruGothic-SB" panose="020F0900000000000000" pitchFamily="34" charset="-128"/>
              <a:ea typeface="DFPMaruGothic-SB" panose="020F0900000000000000" pitchFamily="34" charset="-128"/>
            </a:endParaRPr>
          </a:p>
          <a:p>
            <a:r>
              <a:rPr kumimoji="1" lang="ja-JP" altLang="en-US" sz="1100">
                <a:latin typeface="DFPMaruGothic-SB" panose="020F0900000000000000" pitchFamily="34" charset="-128"/>
                <a:ea typeface="DFPMaruGothic-SB" panose="020F0900000000000000" pitchFamily="34" charset="-128"/>
              </a:rPr>
              <a:t>ファ</a:t>
            </a:r>
            <a:endParaRPr kumimoji="1" lang="en-US" altLang="ja-JP" sz="1100" dirty="0">
              <a:latin typeface="DFPMaruGothic-SB" panose="020F0900000000000000" pitchFamily="34" charset="-128"/>
              <a:ea typeface="DFPMaruGothic-SB" panose="020F0900000000000000" pitchFamily="34" charset="-128"/>
            </a:endParaRPr>
          </a:p>
          <a:p>
            <a:r>
              <a:rPr kumimoji="1" lang="ja-JP" altLang="en-US" sz="1100">
                <a:latin typeface="DFPMaruGothic-SB" panose="020F0900000000000000" pitchFamily="34" charset="-128"/>
                <a:ea typeface="DFPMaruGothic-SB" panose="020F0900000000000000" pitchFamily="34" charset="-128"/>
              </a:rPr>
              <a:t>ミ</a:t>
            </a:r>
            <a:endParaRPr kumimoji="1" lang="en-US" altLang="ja-JP" sz="1100" dirty="0">
              <a:latin typeface="DFPMaruGothic-SB" panose="020F0900000000000000" pitchFamily="34" charset="-128"/>
              <a:ea typeface="DFPMaruGothic-SB" panose="020F0900000000000000" pitchFamily="34" charset="-128"/>
            </a:endParaRPr>
          </a:p>
          <a:p>
            <a:r>
              <a:rPr kumimoji="1" lang="ja-JP" altLang="en-US" sz="1100">
                <a:latin typeface="DFPMaruGothic-SB" panose="020F0900000000000000" pitchFamily="34" charset="-128"/>
                <a:ea typeface="DFPMaruGothic-SB" panose="020F0900000000000000" pitchFamily="34" charset="-128"/>
              </a:rPr>
              <a:t>レ</a:t>
            </a:r>
            <a:endParaRPr kumimoji="1" lang="en-US" altLang="ja-JP" sz="1100" dirty="0">
              <a:latin typeface="DFPMaruGothic-SB" panose="020F0900000000000000" pitchFamily="34" charset="-128"/>
              <a:ea typeface="DFPMaruGothic-SB" panose="020F0900000000000000" pitchFamily="34" charset="-128"/>
            </a:endParaRPr>
          </a:p>
          <a:p>
            <a:r>
              <a:rPr kumimoji="1" lang="ja-JP" altLang="en-US" sz="1100">
                <a:latin typeface="DFPMaruGothic-SB" panose="020F0900000000000000" pitchFamily="34" charset="-128"/>
                <a:ea typeface="DFPMaruGothic-SB" panose="020F0900000000000000" pitchFamily="34" charset="-128"/>
              </a:rPr>
              <a:t>ド</a:t>
            </a:r>
            <a:endParaRPr kumimoji="1" lang="en-US" altLang="ja-JP" sz="1100" dirty="0">
              <a:latin typeface="DFPMaruGothic-SB" panose="020F0900000000000000" pitchFamily="34" charset="-128"/>
              <a:ea typeface="DFPMaruGothic-SB" panose="020F0900000000000000" pitchFamily="34" charset="-128"/>
            </a:endParaRPr>
          </a:p>
          <a:p>
            <a:r>
              <a:rPr lang="ja-JP" altLang="en-US" sz="1100">
                <a:latin typeface="DFPMaruGothic-SB" panose="020F0900000000000000" pitchFamily="34" charset="-128"/>
                <a:ea typeface="DFPMaruGothic-SB" panose="020F0900000000000000" pitchFamily="34" charset="-128"/>
              </a:rPr>
              <a:t>シ</a:t>
            </a:r>
            <a:endParaRPr lang="en-US" altLang="ja-JP" sz="1100" dirty="0">
              <a:latin typeface="DFPMaruGothic-SB" panose="020F0900000000000000" pitchFamily="34" charset="-128"/>
              <a:ea typeface="DFPMaruGothic-SB" panose="020F0900000000000000" pitchFamily="34" charset="-128"/>
            </a:endParaRPr>
          </a:p>
          <a:p>
            <a:r>
              <a:rPr kumimoji="1" lang="ja-JP" altLang="en-US" sz="1100">
                <a:latin typeface="DFPMaruGothic-SB" panose="020F0900000000000000" pitchFamily="34" charset="-128"/>
                <a:ea typeface="DFPMaruGothic-SB" panose="020F0900000000000000" pitchFamily="34" charset="-128"/>
              </a:rPr>
              <a:t>ラ</a:t>
            </a:r>
            <a:endParaRPr kumimoji="1" lang="en-US" altLang="ja-JP" sz="1100" dirty="0">
              <a:latin typeface="DFPMaruGothic-SB" panose="020F0900000000000000" pitchFamily="34" charset="-128"/>
              <a:ea typeface="DFPMaruGothic-SB" panose="020F0900000000000000" pitchFamily="34" charset="-128"/>
            </a:endParaRPr>
          </a:p>
          <a:p>
            <a:r>
              <a:rPr lang="ja-JP" altLang="en-US" sz="1100">
                <a:latin typeface="DFPMaruGothic-SB" panose="020F0900000000000000" pitchFamily="34" charset="-128"/>
                <a:ea typeface="DFPMaruGothic-SB" panose="020F0900000000000000" pitchFamily="34" charset="-128"/>
              </a:rPr>
              <a:t>ソ</a:t>
            </a:r>
            <a:endParaRPr lang="en-US" altLang="ja-JP" sz="1100" dirty="0">
              <a:latin typeface="DFPMaruGothic-SB" panose="020F0900000000000000" pitchFamily="34" charset="-128"/>
              <a:ea typeface="DFPMaruGothic-SB" panose="020F0900000000000000" pitchFamily="34" charset="-128"/>
            </a:endParaRPr>
          </a:p>
          <a:p>
            <a:r>
              <a:rPr kumimoji="1" lang="ja-JP" altLang="en-US" sz="1100">
                <a:latin typeface="DFPMaruGothic-SB" panose="020F0900000000000000" pitchFamily="34" charset="-128"/>
                <a:ea typeface="DFPMaruGothic-SB" panose="020F0900000000000000" pitchFamily="34" charset="-128"/>
              </a:rPr>
              <a:t>ファ</a:t>
            </a:r>
            <a:endParaRPr kumimoji="1" lang="en-US" altLang="ja-JP" sz="1100" dirty="0">
              <a:latin typeface="DFPMaruGothic-SB" panose="020F0900000000000000" pitchFamily="34" charset="-128"/>
              <a:ea typeface="DFPMaruGothic-SB" panose="020F0900000000000000" pitchFamily="34" charset="-128"/>
            </a:endParaRPr>
          </a:p>
          <a:p>
            <a:r>
              <a:rPr kumimoji="1" lang="ja-JP" altLang="en-US" sz="1100">
                <a:latin typeface="DFPMaruGothic-SB" panose="020F0900000000000000" pitchFamily="34" charset="-128"/>
                <a:ea typeface="DFPMaruGothic-SB" panose="020F0900000000000000" pitchFamily="34" charset="-128"/>
              </a:rPr>
              <a:t>ミ</a:t>
            </a:r>
            <a:endParaRPr kumimoji="1" lang="en-US" altLang="ja-JP" sz="1100" dirty="0">
              <a:latin typeface="DFPMaruGothic-SB" panose="020F0900000000000000" pitchFamily="34" charset="-128"/>
              <a:ea typeface="DFPMaruGothic-SB" panose="020F0900000000000000" pitchFamily="34" charset="-128"/>
            </a:endParaRPr>
          </a:p>
          <a:p>
            <a:r>
              <a:rPr lang="ja-JP" altLang="en-US" sz="1100">
                <a:latin typeface="DFPMaruGothic-SB" panose="020F0900000000000000" pitchFamily="34" charset="-128"/>
                <a:ea typeface="DFPMaruGothic-SB" panose="020F0900000000000000" pitchFamily="34" charset="-128"/>
              </a:rPr>
              <a:t>レ</a:t>
            </a:r>
            <a:endParaRPr lang="en-US" altLang="ja-JP" sz="1100" dirty="0">
              <a:latin typeface="DFPMaruGothic-SB" panose="020F0900000000000000" pitchFamily="34" charset="-128"/>
              <a:ea typeface="DFPMaruGothic-SB" panose="020F0900000000000000" pitchFamily="34" charset="-128"/>
            </a:endParaRPr>
          </a:p>
          <a:p>
            <a:r>
              <a:rPr kumimoji="1" lang="ja-JP" altLang="en-US" sz="1100">
                <a:latin typeface="DFPMaruGothic-SB" panose="020F0900000000000000" pitchFamily="34" charset="-128"/>
                <a:ea typeface="DFPMaruGothic-SB" panose="020F0900000000000000" pitchFamily="34" charset="-128"/>
              </a:rPr>
              <a:t>ド</a:t>
            </a:r>
          </a:p>
        </p:txBody>
      </p:sp>
    </p:spTree>
    <p:extLst>
      <p:ext uri="{BB962C8B-B14F-4D97-AF65-F5344CB8AC3E}">
        <p14:creationId xmlns:p14="http://schemas.microsoft.com/office/powerpoint/2010/main" val="137622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9682F531-2430-BC4A-B5DE-F0CBED4043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20630" y="1308371"/>
            <a:ext cx="9950740" cy="5290881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6A86BEF8-F62B-BA48-8B4B-36CEF6E8AB1D}"/>
              </a:ext>
            </a:extLst>
          </p:cNvPr>
          <p:cNvCxnSpPr>
            <a:cxnSpLocks/>
          </p:cNvCxnSpPr>
          <p:nvPr/>
        </p:nvCxnSpPr>
        <p:spPr>
          <a:xfrm>
            <a:off x="3530002" y="1309913"/>
            <a:ext cx="0" cy="4062187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BCD8F87C-107B-0C44-87A6-896FC3917687}"/>
              </a:ext>
            </a:extLst>
          </p:cNvPr>
          <p:cNvCxnSpPr>
            <a:cxnSpLocks/>
          </p:cNvCxnSpPr>
          <p:nvPr/>
        </p:nvCxnSpPr>
        <p:spPr>
          <a:xfrm>
            <a:off x="5961145" y="1309913"/>
            <a:ext cx="0" cy="4062187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0952B491-CFE4-AB4F-A4E0-06E5A066503B}"/>
              </a:ext>
            </a:extLst>
          </p:cNvPr>
          <p:cNvCxnSpPr>
            <a:cxnSpLocks/>
          </p:cNvCxnSpPr>
          <p:nvPr/>
        </p:nvCxnSpPr>
        <p:spPr>
          <a:xfrm>
            <a:off x="8377773" y="1309913"/>
            <a:ext cx="0" cy="4062187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3429177E-5608-BE44-B19F-BF71001B8893}"/>
              </a:ext>
            </a:extLst>
          </p:cNvPr>
          <p:cNvCxnSpPr>
            <a:cxnSpLocks/>
          </p:cNvCxnSpPr>
          <p:nvPr/>
        </p:nvCxnSpPr>
        <p:spPr>
          <a:xfrm>
            <a:off x="1120630" y="3428999"/>
            <a:ext cx="9950740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C5DF5346-0761-6E41-8766-DED15C39EFCF}"/>
              </a:ext>
            </a:extLst>
          </p:cNvPr>
          <p:cNvGrpSpPr/>
          <p:nvPr/>
        </p:nvGrpSpPr>
        <p:grpSpPr>
          <a:xfrm>
            <a:off x="1091601" y="226756"/>
            <a:ext cx="1216170" cy="992386"/>
            <a:chOff x="1091601" y="226756"/>
            <a:chExt cx="1216170" cy="992386"/>
          </a:xfrm>
        </p:grpSpPr>
        <p:sp>
          <p:nvSpPr>
            <p:cNvPr id="20" name="左中かっこ 19">
              <a:extLst>
                <a:ext uri="{FF2B5EF4-FFF2-40B4-BE49-F238E27FC236}">
                  <a16:creationId xmlns:a16="http://schemas.microsoft.com/office/drawing/2014/main" id="{9CE69CF8-D98A-C04D-85D7-C862D55CF59D}"/>
                </a:ext>
              </a:extLst>
            </p:cNvPr>
            <p:cNvSpPr/>
            <p:nvPr/>
          </p:nvSpPr>
          <p:spPr>
            <a:xfrm rot="5400000">
              <a:off x="1481894" y="393266"/>
              <a:ext cx="435583" cy="1216170"/>
            </a:xfrm>
            <a:prstGeom prst="leftBrace">
              <a:avLst>
                <a:gd name="adj1" fmla="val 8333"/>
                <a:gd name="adj2" fmla="val 49398"/>
              </a:avLst>
            </a:prstGeom>
            <a:ln w="41275">
              <a:solidFill>
                <a:srgbClr val="E42F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026" name="Picture 2" descr="無料イラスト素材倉庫/楽譜・音楽・記号のイラスト/png・emf・eps形式">
              <a:extLst>
                <a:ext uri="{FF2B5EF4-FFF2-40B4-BE49-F238E27FC236}">
                  <a16:creationId xmlns:a16="http://schemas.microsoft.com/office/drawing/2014/main" id="{FF0D03A8-3EE5-7F4B-BF30-6211250AD5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06" y="226756"/>
              <a:ext cx="160357" cy="51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74C02361-2C7E-DD48-ACBF-E70086F99B9B}"/>
              </a:ext>
            </a:extLst>
          </p:cNvPr>
          <p:cNvGrpSpPr/>
          <p:nvPr/>
        </p:nvGrpSpPr>
        <p:grpSpPr>
          <a:xfrm>
            <a:off x="2313845" y="243417"/>
            <a:ext cx="1216156" cy="985654"/>
            <a:chOff x="2313845" y="243417"/>
            <a:chExt cx="1216156" cy="985654"/>
          </a:xfrm>
        </p:grpSpPr>
        <p:sp>
          <p:nvSpPr>
            <p:cNvPr id="24" name="左中かっこ 23">
              <a:extLst>
                <a:ext uri="{FF2B5EF4-FFF2-40B4-BE49-F238E27FC236}">
                  <a16:creationId xmlns:a16="http://schemas.microsoft.com/office/drawing/2014/main" id="{DF7892BD-0E4A-A145-B6B4-0F66CABE743D}"/>
                </a:ext>
              </a:extLst>
            </p:cNvPr>
            <p:cNvSpPr/>
            <p:nvPr/>
          </p:nvSpPr>
          <p:spPr>
            <a:xfrm rot="5400000">
              <a:off x="2704131" y="403202"/>
              <a:ext cx="435583" cy="1216156"/>
            </a:xfrm>
            <a:prstGeom prst="leftBrace">
              <a:avLst>
                <a:gd name="adj1" fmla="val 8333"/>
                <a:gd name="adj2" fmla="val 49398"/>
              </a:avLst>
            </a:prstGeom>
            <a:ln w="41275">
              <a:solidFill>
                <a:srgbClr val="E42F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0" name="Picture 2" descr="無料イラスト素材倉庫/楽譜・音楽・記号のイラスト/png・emf・eps形式">
              <a:extLst>
                <a:ext uri="{FF2B5EF4-FFF2-40B4-BE49-F238E27FC236}">
                  <a16:creationId xmlns:a16="http://schemas.microsoft.com/office/drawing/2014/main" id="{896E2FEF-EA38-0F41-B898-97F83EBAA5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1743" y="243417"/>
              <a:ext cx="160357" cy="51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F36E6623-EEF2-1F40-A3D4-A7B0B6F775EB}"/>
              </a:ext>
            </a:extLst>
          </p:cNvPr>
          <p:cNvGrpSpPr/>
          <p:nvPr/>
        </p:nvGrpSpPr>
        <p:grpSpPr>
          <a:xfrm>
            <a:off x="3562061" y="225931"/>
            <a:ext cx="1216156" cy="993211"/>
            <a:chOff x="3562061" y="225931"/>
            <a:chExt cx="1216156" cy="993211"/>
          </a:xfrm>
        </p:grpSpPr>
        <p:sp>
          <p:nvSpPr>
            <p:cNvPr id="21" name="左中かっこ 20">
              <a:extLst>
                <a:ext uri="{FF2B5EF4-FFF2-40B4-BE49-F238E27FC236}">
                  <a16:creationId xmlns:a16="http://schemas.microsoft.com/office/drawing/2014/main" id="{3B403E06-9195-5E46-BCD0-8159F0073BFF}"/>
                </a:ext>
              </a:extLst>
            </p:cNvPr>
            <p:cNvSpPr/>
            <p:nvPr/>
          </p:nvSpPr>
          <p:spPr>
            <a:xfrm rot="5400000">
              <a:off x="3952347" y="393273"/>
              <a:ext cx="435583" cy="1216156"/>
            </a:xfrm>
            <a:prstGeom prst="leftBrace">
              <a:avLst>
                <a:gd name="adj1" fmla="val 8333"/>
                <a:gd name="adj2" fmla="val 49398"/>
              </a:avLst>
            </a:prstGeom>
            <a:ln w="41275">
              <a:solidFill>
                <a:srgbClr val="E42F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1" name="Picture 2" descr="無料イラスト素材倉庫/楽譜・音楽・記号のイラスト/png・emf・eps形式">
              <a:extLst>
                <a:ext uri="{FF2B5EF4-FFF2-40B4-BE49-F238E27FC236}">
                  <a16:creationId xmlns:a16="http://schemas.microsoft.com/office/drawing/2014/main" id="{F4D4C2E0-4C24-A34F-B0AD-65968EE814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9959" y="225931"/>
              <a:ext cx="160357" cy="51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86640086-B81A-514E-99E4-BDDCE682A469}"/>
              </a:ext>
            </a:extLst>
          </p:cNvPr>
          <p:cNvGrpSpPr/>
          <p:nvPr/>
        </p:nvGrpSpPr>
        <p:grpSpPr>
          <a:xfrm>
            <a:off x="4778218" y="225930"/>
            <a:ext cx="1216156" cy="986589"/>
            <a:chOff x="4778218" y="225930"/>
            <a:chExt cx="1216156" cy="986589"/>
          </a:xfrm>
        </p:grpSpPr>
        <p:sp>
          <p:nvSpPr>
            <p:cNvPr id="25" name="左中かっこ 24">
              <a:extLst>
                <a:ext uri="{FF2B5EF4-FFF2-40B4-BE49-F238E27FC236}">
                  <a16:creationId xmlns:a16="http://schemas.microsoft.com/office/drawing/2014/main" id="{BE59DAAD-7DB0-CD4A-9C32-28532FD93463}"/>
                </a:ext>
              </a:extLst>
            </p:cNvPr>
            <p:cNvSpPr/>
            <p:nvPr/>
          </p:nvSpPr>
          <p:spPr>
            <a:xfrm rot="5400000">
              <a:off x="5168504" y="386650"/>
              <a:ext cx="435583" cy="1216156"/>
            </a:xfrm>
            <a:prstGeom prst="leftBrace">
              <a:avLst>
                <a:gd name="adj1" fmla="val 8333"/>
                <a:gd name="adj2" fmla="val 49398"/>
              </a:avLst>
            </a:prstGeom>
            <a:ln w="41275">
              <a:solidFill>
                <a:srgbClr val="E42F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2" name="Picture 2" descr="無料イラスト素材倉庫/楽譜・音楽・記号のイラスト/png・emf・eps形式">
              <a:extLst>
                <a:ext uri="{FF2B5EF4-FFF2-40B4-BE49-F238E27FC236}">
                  <a16:creationId xmlns:a16="http://schemas.microsoft.com/office/drawing/2014/main" id="{7BBA5A9C-8222-094C-9928-AD57C15112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2196" y="225930"/>
              <a:ext cx="160357" cy="51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10BAD73D-BEE2-5042-B41C-E679825F08B5}"/>
              </a:ext>
            </a:extLst>
          </p:cNvPr>
          <p:cNvGrpSpPr/>
          <p:nvPr/>
        </p:nvGrpSpPr>
        <p:grpSpPr>
          <a:xfrm>
            <a:off x="6011271" y="219268"/>
            <a:ext cx="1216156" cy="960142"/>
            <a:chOff x="6011271" y="219268"/>
            <a:chExt cx="1216156" cy="960142"/>
          </a:xfrm>
        </p:grpSpPr>
        <p:sp>
          <p:nvSpPr>
            <p:cNvPr id="26" name="左中かっこ 25">
              <a:extLst>
                <a:ext uri="{FF2B5EF4-FFF2-40B4-BE49-F238E27FC236}">
                  <a16:creationId xmlns:a16="http://schemas.microsoft.com/office/drawing/2014/main" id="{8BCA2FB4-4274-B048-BA99-673A98204FF6}"/>
                </a:ext>
              </a:extLst>
            </p:cNvPr>
            <p:cNvSpPr/>
            <p:nvPr/>
          </p:nvSpPr>
          <p:spPr>
            <a:xfrm rot="5400000">
              <a:off x="6401557" y="353541"/>
              <a:ext cx="435583" cy="1216156"/>
            </a:xfrm>
            <a:prstGeom prst="leftBrace">
              <a:avLst>
                <a:gd name="adj1" fmla="val 8333"/>
                <a:gd name="adj2" fmla="val 49398"/>
              </a:avLst>
            </a:prstGeom>
            <a:ln w="41275">
              <a:solidFill>
                <a:srgbClr val="E42F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3" name="Picture 2" descr="無料イラスト素材倉庫/楽譜・音楽・記号のイラスト/png・emf・eps形式">
              <a:extLst>
                <a:ext uri="{FF2B5EF4-FFF2-40B4-BE49-F238E27FC236}">
                  <a16:creationId xmlns:a16="http://schemas.microsoft.com/office/drawing/2014/main" id="{C7BA3C92-25F1-4E42-8ACC-8D123BDB27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9169" y="219268"/>
              <a:ext cx="160357" cy="51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8" name="グループ化 47">
            <a:extLst>
              <a:ext uri="{FF2B5EF4-FFF2-40B4-BE49-F238E27FC236}">
                <a16:creationId xmlns:a16="http://schemas.microsoft.com/office/drawing/2014/main" id="{BB514A02-5C20-4F49-999C-09E2930B43DE}"/>
              </a:ext>
            </a:extLst>
          </p:cNvPr>
          <p:cNvGrpSpPr/>
          <p:nvPr/>
        </p:nvGrpSpPr>
        <p:grpSpPr>
          <a:xfrm>
            <a:off x="7219649" y="203770"/>
            <a:ext cx="1126064" cy="982267"/>
            <a:chOff x="7219649" y="203770"/>
            <a:chExt cx="1126064" cy="982267"/>
          </a:xfrm>
        </p:grpSpPr>
        <p:sp>
          <p:nvSpPr>
            <p:cNvPr id="27" name="左中かっこ 26">
              <a:extLst>
                <a:ext uri="{FF2B5EF4-FFF2-40B4-BE49-F238E27FC236}">
                  <a16:creationId xmlns:a16="http://schemas.microsoft.com/office/drawing/2014/main" id="{71A1DC4E-6792-BC47-946C-1B924430E7A2}"/>
                </a:ext>
              </a:extLst>
            </p:cNvPr>
            <p:cNvSpPr/>
            <p:nvPr/>
          </p:nvSpPr>
          <p:spPr>
            <a:xfrm rot="5400000">
              <a:off x="7565957" y="406281"/>
              <a:ext cx="433448" cy="1126064"/>
            </a:xfrm>
            <a:prstGeom prst="leftBrace">
              <a:avLst>
                <a:gd name="adj1" fmla="val 8333"/>
                <a:gd name="adj2" fmla="val 49398"/>
              </a:avLst>
            </a:prstGeom>
            <a:ln w="41275">
              <a:solidFill>
                <a:srgbClr val="E42F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Picture 2" descr="無料イラスト素材倉庫/楽譜・音楽・記号のイラスト/png・emf・eps形式">
              <a:extLst>
                <a:ext uri="{FF2B5EF4-FFF2-40B4-BE49-F238E27FC236}">
                  <a16:creationId xmlns:a16="http://schemas.microsoft.com/office/drawing/2014/main" id="{3EBD3D3D-E2FF-2A4E-8566-87E826D59C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2470" y="203770"/>
              <a:ext cx="160357" cy="51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779F1413-F335-D24C-AA65-09EED2AB15B7}"/>
              </a:ext>
            </a:extLst>
          </p:cNvPr>
          <p:cNvGrpSpPr/>
          <p:nvPr/>
        </p:nvGrpSpPr>
        <p:grpSpPr>
          <a:xfrm>
            <a:off x="8377773" y="219267"/>
            <a:ext cx="1216138" cy="999875"/>
            <a:chOff x="8377773" y="219267"/>
            <a:chExt cx="1216138" cy="999875"/>
          </a:xfrm>
        </p:grpSpPr>
        <p:sp>
          <p:nvSpPr>
            <p:cNvPr id="22" name="左中かっこ 21">
              <a:extLst>
                <a:ext uri="{FF2B5EF4-FFF2-40B4-BE49-F238E27FC236}">
                  <a16:creationId xmlns:a16="http://schemas.microsoft.com/office/drawing/2014/main" id="{2E28BC87-A6B4-D544-8F38-9C24CBD44C23}"/>
                </a:ext>
              </a:extLst>
            </p:cNvPr>
            <p:cNvSpPr/>
            <p:nvPr/>
          </p:nvSpPr>
          <p:spPr>
            <a:xfrm rot="5400000">
              <a:off x="8768050" y="393282"/>
              <a:ext cx="435583" cy="1216138"/>
            </a:xfrm>
            <a:prstGeom prst="leftBrace">
              <a:avLst>
                <a:gd name="adj1" fmla="val 8333"/>
                <a:gd name="adj2" fmla="val 49398"/>
              </a:avLst>
            </a:prstGeom>
            <a:ln w="41275">
              <a:solidFill>
                <a:srgbClr val="E42F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5" name="Picture 2" descr="無料イラスト素材倉庫/楽譜・音楽・記号のイラスト/png・emf・eps形式">
              <a:extLst>
                <a:ext uri="{FF2B5EF4-FFF2-40B4-BE49-F238E27FC236}">
                  <a16:creationId xmlns:a16="http://schemas.microsoft.com/office/drawing/2014/main" id="{1A3BC2D0-36D2-BC49-986F-3224A09454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4707" y="219267"/>
              <a:ext cx="160357" cy="51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角丸四角形 28">
            <a:extLst>
              <a:ext uri="{FF2B5EF4-FFF2-40B4-BE49-F238E27FC236}">
                <a16:creationId xmlns:a16="http://schemas.microsoft.com/office/drawing/2014/main" id="{36597E5D-0F6C-D741-90CE-0F9D29ED1AE1}"/>
              </a:ext>
            </a:extLst>
          </p:cNvPr>
          <p:cNvSpPr/>
          <p:nvPr/>
        </p:nvSpPr>
        <p:spPr>
          <a:xfrm>
            <a:off x="1873205" y="1889396"/>
            <a:ext cx="834555" cy="96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latin typeface="HGMinchoE" panose="02020909000000000000" pitchFamily="49" charset="-128"/>
                <a:ea typeface="HGMinchoE" panose="02020909000000000000" pitchFamily="49" charset="-128"/>
              </a:rPr>
              <a:t>Ⅰ</a:t>
            </a:r>
            <a:endParaRPr kumimoji="1" lang="ja-JP" altLang="en-US" sz="3200">
              <a:latin typeface="HGMinchoE" panose="02020909000000000000" pitchFamily="49" charset="-128"/>
              <a:ea typeface="HGMinchoE" panose="02020909000000000000" pitchFamily="49" charset="-128"/>
            </a:endParaRPr>
          </a:p>
        </p:txBody>
      </p:sp>
      <p:sp>
        <p:nvSpPr>
          <p:cNvPr id="37" name="角丸四角形 36">
            <a:extLst>
              <a:ext uri="{FF2B5EF4-FFF2-40B4-BE49-F238E27FC236}">
                <a16:creationId xmlns:a16="http://schemas.microsoft.com/office/drawing/2014/main" id="{18E81E6D-D504-6B4E-9C63-8760A2D773B9}"/>
              </a:ext>
            </a:extLst>
          </p:cNvPr>
          <p:cNvSpPr/>
          <p:nvPr/>
        </p:nvSpPr>
        <p:spPr>
          <a:xfrm>
            <a:off x="4360939" y="1889396"/>
            <a:ext cx="834555" cy="96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latin typeface="HGMinchoE" panose="02020909000000000000" pitchFamily="49" charset="-128"/>
                <a:ea typeface="HGMinchoE" panose="02020909000000000000" pitchFamily="49" charset="-128"/>
              </a:rPr>
              <a:t>Ⅳ</a:t>
            </a:r>
            <a:endParaRPr kumimoji="1" lang="ja-JP" altLang="en-US" sz="3200">
              <a:latin typeface="HGMinchoE" panose="02020909000000000000" pitchFamily="49" charset="-128"/>
              <a:ea typeface="HGMinchoE" panose="02020909000000000000" pitchFamily="49" charset="-128"/>
            </a:endParaRPr>
          </a:p>
        </p:txBody>
      </p:sp>
      <p:sp>
        <p:nvSpPr>
          <p:cNvPr id="38" name="角丸四角形 37">
            <a:extLst>
              <a:ext uri="{FF2B5EF4-FFF2-40B4-BE49-F238E27FC236}">
                <a16:creationId xmlns:a16="http://schemas.microsoft.com/office/drawing/2014/main" id="{901B1183-52E4-F845-B2ED-AE1443C90556}"/>
              </a:ext>
            </a:extLst>
          </p:cNvPr>
          <p:cNvSpPr/>
          <p:nvPr/>
        </p:nvSpPr>
        <p:spPr>
          <a:xfrm>
            <a:off x="6202069" y="1889396"/>
            <a:ext cx="834555" cy="96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>
                <a:latin typeface="HGMinchoE" panose="02020909000000000000" pitchFamily="49" charset="-128"/>
                <a:ea typeface="HGMinchoE" panose="02020909000000000000" pitchFamily="49" charset="-128"/>
              </a:rPr>
              <a:t>Ⅰ</a:t>
            </a:r>
            <a:endParaRPr kumimoji="1" lang="ja-JP" altLang="en-US" sz="3200">
              <a:latin typeface="HGMinchoE" panose="02020909000000000000" pitchFamily="49" charset="-128"/>
              <a:ea typeface="HGMinchoE" panose="02020909000000000000" pitchFamily="49" charset="-128"/>
            </a:endParaRPr>
          </a:p>
        </p:txBody>
      </p:sp>
      <p:sp>
        <p:nvSpPr>
          <p:cNvPr id="39" name="角丸四角形 38">
            <a:extLst>
              <a:ext uri="{FF2B5EF4-FFF2-40B4-BE49-F238E27FC236}">
                <a16:creationId xmlns:a16="http://schemas.microsoft.com/office/drawing/2014/main" id="{30564CD8-BF34-1345-AEBB-57EAFCF252B4}"/>
              </a:ext>
            </a:extLst>
          </p:cNvPr>
          <p:cNvSpPr/>
          <p:nvPr/>
        </p:nvSpPr>
        <p:spPr>
          <a:xfrm>
            <a:off x="7365370" y="1889396"/>
            <a:ext cx="834555" cy="96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>
                <a:latin typeface="HGMinchoE" panose="02020909000000000000" pitchFamily="49" charset="-128"/>
                <a:ea typeface="HGMinchoE" panose="02020909000000000000" pitchFamily="49" charset="-128"/>
              </a:rPr>
              <a:t>Ｖ</a:t>
            </a:r>
            <a:r>
              <a:rPr kumimoji="1" lang="en-US" altLang="ja-JP" sz="1600" dirty="0">
                <a:latin typeface="HGMinchoE" panose="02020909000000000000" pitchFamily="49" charset="-128"/>
                <a:ea typeface="HGMinchoE" panose="02020909000000000000" pitchFamily="49" charset="-128"/>
              </a:rPr>
              <a:t>7</a:t>
            </a:r>
            <a:endParaRPr kumimoji="1" lang="ja-JP" altLang="en-US" sz="1600">
              <a:latin typeface="HGMinchoE" panose="02020909000000000000" pitchFamily="49" charset="-128"/>
              <a:ea typeface="HGMinchoE" panose="02020909000000000000" pitchFamily="49" charset="-128"/>
            </a:endParaRPr>
          </a:p>
        </p:txBody>
      </p:sp>
      <p:sp>
        <p:nvSpPr>
          <p:cNvPr id="40" name="角丸四角形 39">
            <a:extLst>
              <a:ext uri="{FF2B5EF4-FFF2-40B4-BE49-F238E27FC236}">
                <a16:creationId xmlns:a16="http://schemas.microsoft.com/office/drawing/2014/main" id="{5D4B5F14-2C09-3043-AA2D-AC8E096335FF}"/>
              </a:ext>
            </a:extLst>
          </p:cNvPr>
          <p:cNvSpPr/>
          <p:nvPr/>
        </p:nvSpPr>
        <p:spPr>
          <a:xfrm>
            <a:off x="9176633" y="1889396"/>
            <a:ext cx="834555" cy="96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>
                <a:latin typeface="HGMinchoE" panose="02020909000000000000" pitchFamily="49" charset="-128"/>
                <a:ea typeface="HGMinchoE" panose="02020909000000000000" pitchFamily="49" charset="-128"/>
              </a:rPr>
              <a:t>Ⅰ</a:t>
            </a:r>
            <a:endParaRPr kumimoji="1" lang="ja-JP" altLang="en-US" sz="3200">
              <a:latin typeface="HGMinchoE" panose="02020909000000000000" pitchFamily="49" charset="-128"/>
              <a:ea typeface="HGMinchoE" panose="02020909000000000000" pitchFamily="49" charset="-128"/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C1D83445-F28A-D848-9CA2-5D096C6B18C8}"/>
              </a:ext>
            </a:extLst>
          </p:cNvPr>
          <p:cNvSpPr/>
          <p:nvPr/>
        </p:nvSpPr>
        <p:spPr>
          <a:xfrm>
            <a:off x="1120630" y="1291819"/>
            <a:ext cx="4840515" cy="4535403"/>
          </a:xfrm>
          <a:prstGeom prst="rect">
            <a:avLst/>
          </a:prstGeom>
          <a:solidFill>
            <a:srgbClr val="FFFF00">
              <a:alpha val="1936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41A6B640-AD3F-E94D-A70C-29A70CA8AA50}"/>
              </a:ext>
            </a:extLst>
          </p:cNvPr>
          <p:cNvGrpSpPr/>
          <p:nvPr/>
        </p:nvGrpSpPr>
        <p:grpSpPr>
          <a:xfrm>
            <a:off x="9625971" y="266488"/>
            <a:ext cx="1216156" cy="952654"/>
            <a:chOff x="9625971" y="266488"/>
            <a:chExt cx="1216156" cy="952654"/>
          </a:xfrm>
        </p:grpSpPr>
        <p:sp>
          <p:nvSpPr>
            <p:cNvPr id="28" name="左中かっこ 27">
              <a:extLst>
                <a:ext uri="{FF2B5EF4-FFF2-40B4-BE49-F238E27FC236}">
                  <a16:creationId xmlns:a16="http://schemas.microsoft.com/office/drawing/2014/main" id="{AE4A8C49-2374-BA41-8268-626D2756FD18}"/>
                </a:ext>
              </a:extLst>
            </p:cNvPr>
            <p:cNvSpPr/>
            <p:nvPr/>
          </p:nvSpPr>
          <p:spPr>
            <a:xfrm rot="5400000">
              <a:off x="10016257" y="393273"/>
              <a:ext cx="435583" cy="1216156"/>
            </a:xfrm>
            <a:prstGeom prst="leftBrace">
              <a:avLst>
                <a:gd name="adj1" fmla="val 8333"/>
                <a:gd name="adj2" fmla="val 49398"/>
              </a:avLst>
            </a:prstGeom>
            <a:ln w="41275">
              <a:solidFill>
                <a:srgbClr val="E42F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2" name="Picture 2" descr="無料イラスト素材倉庫/楽譜・音楽・記号のイラスト/png・emf・eps形式">
              <a:extLst>
                <a:ext uri="{FF2B5EF4-FFF2-40B4-BE49-F238E27FC236}">
                  <a16:creationId xmlns:a16="http://schemas.microsoft.com/office/drawing/2014/main" id="{E9F9F011-0533-7C4B-9D16-6004A5BF6F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1680" y="266488"/>
              <a:ext cx="160357" cy="51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7828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7" grpId="0" animBg="1"/>
      <p:bldP spid="38" grpId="0" animBg="1"/>
      <p:bldP spid="39" grpId="0" animBg="1"/>
      <p:bldP spid="40" grpId="0" animBg="1"/>
      <p:bldP spid="3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251E952B-D51C-804E-A40B-5AC241F44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722" y="401977"/>
            <a:ext cx="8830555" cy="6054045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15AA76F-E256-0445-81BA-4D4A7F502ABC}"/>
              </a:ext>
            </a:extLst>
          </p:cNvPr>
          <p:cNvSpPr txBox="1"/>
          <p:nvPr/>
        </p:nvSpPr>
        <p:spPr>
          <a:xfrm>
            <a:off x="2011680" y="6055912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latin typeface="DFPMaruGothic-SB" panose="020F0900000000000000" pitchFamily="34" charset="-128"/>
                <a:ea typeface="DFPMaruGothic-SB" panose="020F0900000000000000" pitchFamily="34" charset="-128"/>
              </a:rPr>
              <a:t>ド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6B1AA6F-F4F0-1448-AAA3-49AA901D7E74}"/>
              </a:ext>
            </a:extLst>
          </p:cNvPr>
          <p:cNvSpPr txBox="1"/>
          <p:nvPr/>
        </p:nvSpPr>
        <p:spPr>
          <a:xfrm>
            <a:off x="2011680" y="5453932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latin typeface="DFPMaruGothic-SB" panose="020F0900000000000000" pitchFamily="34" charset="-128"/>
                <a:ea typeface="DFPMaruGothic-SB" panose="020F0900000000000000" pitchFamily="34" charset="-128"/>
              </a:rPr>
              <a:t>ミ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2312515-5A8D-E54E-A3C7-58E7DABCAF81}"/>
              </a:ext>
            </a:extLst>
          </p:cNvPr>
          <p:cNvSpPr txBox="1"/>
          <p:nvPr/>
        </p:nvSpPr>
        <p:spPr>
          <a:xfrm>
            <a:off x="2011680" y="4813905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latin typeface="DFPMaruGothic-SB" panose="020F0900000000000000" pitchFamily="34" charset="-128"/>
                <a:ea typeface="DFPMaruGothic-SB" panose="020F0900000000000000" pitchFamily="34" charset="-128"/>
              </a:rPr>
              <a:t>ソ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6728826-3E0D-FB40-B865-8DFB4CC20E59}"/>
              </a:ext>
            </a:extLst>
          </p:cNvPr>
          <p:cNvSpPr txBox="1"/>
          <p:nvPr/>
        </p:nvSpPr>
        <p:spPr>
          <a:xfrm>
            <a:off x="4198620" y="5453932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latin typeface="DFPMaruGothic-SB" panose="020F0900000000000000" pitchFamily="34" charset="-128"/>
                <a:ea typeface="DFPMaruGothic-SB" panose="020F0900000000000000" pitchFamily="34" charset="-128"/>
              </a:rPr>
              <a:t>ミ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D20812C-06ED-6044-867B-6C1C06985CDC}"/>
              </a:ext>
            </a:extLst>
          </p:cNvPr>
          <p:cNvSpPr txBox="1"/>
          <p:nvPr/>
        </p:nvSpPr>
        <p:spPr>
          <a:xfrm>
            <a:off x="4198620" y="6093959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latin typeface="DFPMaruGothic-SB" panose="020F0900000000000000" pitchFamily="34" charset="-128"/>
                <a:ea typeface="DFPMaruGothic-SB" panose="020F0900000000000000" pitchFamily="34" charset="-128"/>
              </a:rPr>
              <a:t>ド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52D9DC0-E0B8-AC49-A28B-1D8BB62F326A}"/>
              </a:ext>
            </a:extLst>
          </p:cNvPr>
          <p:cNvSpPr txBox="1"/>
          <p:nvPr/>
        </p:nvSpPr>
        <p:spPr>
          <a:xfrm>
            <a:off x="4198620" y="4813905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latin typeface="DFPMaruGothic-SB" panose="020F0900000000000000" pitchFamily="34" charset="-128"/>
                <a:ea typeface="DFPMaruGothic-SB" panose="020F0900000000000000" pitchFamily="34" charset="-128"/>
              </a:rPr>
              <a:t>ソ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0BB46C1-D4FF-474B-B8E6-542421E6F55E}"/>
              </a:ext>
            </a:extLst>
          </p:cNvPr>
          <p:cNvSpPr txBox="1"/>
          <p:nvPr/>
        </p:nvSpPr>
        <p:spPr>
          <a:xfrm>
            <a:off x="6385560" y="6093959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latin typeface="DFPMaruGothic-SB" panose="020F0900000000000000" pitchFamily="34" charset="-128"/>
                <a:ea typeface="DFPMaruGothic-SB" panose="020F0900000000000000" pitchFamily="34" charset="-128"/>
              </a:rPr>
              <a:t>ド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5FAABAA-28E5-3A40-8D6A-A577E3F723BC}"/>
              </a:ext>
            </a:extLst>
          </p:cNvPr>
          <p:cNvSpPr txBox="1"/>
          <p:nvPr/>
        </p:nvSpPr>
        <p:spPr>
          <a:xfrm>
            <a:off x="8686074" y="6093959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latin typeface="DFPMaruGothic-SB" panose="020F0900000000000000" pitchFamily="34" charset="-128"/>
                <a:ea typeface="DFPMaruGothic-SB" panose="020F0900000000000000" pitchFamily="34" charset="-128"/>
              </a:rPr>
              <a:t>ド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D6C2592-D9FC-494B-8FE4-0BC5F44FE2B3}"/>
              </a:ext>
            </a:extLst>
          </p:cNvPr>
          <p:cNvSpPr txBox="1"/>
          <p:nvPr/>
        </p:nvSpPr>
        <p:spPr>
          <a:xfrm>
            <a:off x="6257319" y="5104432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latin typeface="DFPMaruGothic-SB" panose="020F0900000000000000" pitchFamily="34" charset="-128"/>
                <a:ea typeface="DFPMaruGothic-SB" panose="020F0900000000000000" pitchFamily="34" charset="-128"/>
              </a:rPr>
              <a:t>ファ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52E8A93-9F9F-CC48-8F69-C665BFCAAB44}"/>
              </a:ext>
            </a:extLst>
          </p:cNvPr>
          <p:cNvSpPr txBox="1"/>
          <p:nvPr/>
        </p:nvSpPr>
        <p:spPr>
          <a:xfrm>
            <a:off x="8518736" y="5104432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latin typeface="DFPMaruGothic-SB" panose="020F0900000000000000" pitchFamily="34" charset="-128"/>
                <a:ea typeface="DFPMaruGothic-SB" panose="020F0900000000000000" pitchFamily="34" charset="-128"/>
              </a:rPr>
              <a:t>ファ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2C84C3A-968F-B545-993C-E0A1B62F5637}"/>
              </a:ext>
            </a:extLst>
          </p:cNvPr>
          <p:cNvSpPr txBox="1"/>
          <p:nvPr/>
        </p:nvSpPr>
        <p:spPr>
          <a:xfrm>
            <a:off x="6385559" y="4515015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latin typeface="DFPMaruGothic-SB" panose="020F0900000000000000" pitchFamily="34" charset="-128"/>
                <a:ea typeface="DFPMaruGothic-SB" panose="020F0900000000000000" pitchFamily="34" charset="-128"/>
              </a:rPr>
              <a:t>ラ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6CCB7B1-F67B-A64C-B2E0-EF523E33863D}"/>
              </a:ext>
            </a:extLst>
          </p:cNvPr>
          <p:cNvSpPr txBox="1"/>
          <p:nvPr/>
        </p:nvSpPr>
        <p:spPr>
          <a:xfrm>
            <a:off x="8646976" y="4515015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latin typeface="DFPMaruGothic-SB" panose="020F0900000000000000" pitchFamily="34" charset="-128"/>
                <a:ea typeface="DFPMaruGothic-SB" panose="020F0900000000000000" pitchFamily="34" charset="-128"/>
              </a:rPr>
              <a:t>ラ</a:t>
            </a:r>
          </a:p>
        </p:txBody>
      </p:sp>
    </p:spTree>
    <p:extLst>
      <p:ext uri="{BB962C8B-B14F-4D97-AF65-F5344CB8AC3E}">
        <p14:creationId xmlns:p14="http://schemas.microsoft.com/office/powerpoint/2010/main" val="111672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251E952B-D51C-804E-A40B-5AC241F44C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80722" y="401977"/>
            <a:ext cx="8830555" cy="6054044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15AA76F-E256-0445-81BA-4D4A7F502ABC}"/>
              </a:ext>
            </a:extLst>
          </p:cNvPr>
          <p:cNvSpPr txBox="1"/>
          <p:nvPr/>
        </p:nvSpPr>
        <p:spPr>
          <a:xfrm>
            <a:off x="2011680" y="6055912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latin typeface="DFPMaruGothic-SB" panose="020F0900000000000000" pitchFamily="34" charset="-128"/>
                <a:ea typeface="DFPMaruGothic-SB" panose="020F0900000000000000" pitchFamily="34" charset="-128"/>
              </a:rPr>
              <a:t>ド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6B1AA6F-F4F0-1448-AAA3-49AA901D7E74}"/>
              </a:ext>
            </a:extLst>
          </p:cNvPr>
          <p:cNvSpPr txBox="1"/>
          <p:nvPr/>
        </p:nvSpPr>
        <p:spPr>
          <a:xfrm>
            <a:off x="2011680" y="5453932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latin typeface="DFPMaruGothic-SB" panose="020F0900000000000000" pitchFamily="34" charset="-128"/>
                <a:ea typeface="DFPMaruGothic-SB" panose="020F0900000000000000" pitchFamily="34" charset="-128"/>
              </a:rPr>
              <a:t>ミ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2312515-5A8D-E54E-A3C7-58E7DABCAF81}"/>
              </a:ext>
            </a:extLst>
          </p:cNvPr>
          <p:cNvSpPr txBox="1"/>
          <p:nvPr/>
        </p:nvSpPr>
        <p:spPr>
          <a:xfrm>
            <a:off x="2011680" y="4813905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latin typeface="DFPMaruGothic-SB" panose="020F0900000000000000" pitchFamily="34" charset="-128"/>
                <a:ea typeface="DFPMaruGothic-SB" panose="020F0900000000000000" pitchFamily="34" charset="-128"/>
              </a:rPr>
              <a:t>ソ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6728826-3E0D-FB40-B865-8DFB4CC20E59}"/>
              </a:ext>
            </a:extLst>
          </p:cNvPr>
          <p:cNvSpPr txBox="1"/>
          <p:nvPr/>
        </p:nvSpPr>
        <p:spPr>
          <a:xfrm>
            <a:off x="4198620" y="5453932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latin typeface="DFPMaruGothic-SB" panose="020F0900000000000000" pitchFamily="34" charset="-128"/>
                <a:ea typeface="DFPMaruGothic-SB" panose="020F0900000000000000" pitchFamily="34" charset="-128"/>
              </a:rPr>
              <a:t>ミ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D20812C-06ED-6044-867B-6C1C06985CDC}"/>
              </a:ext>
            </a:extLst>
          </p:cNvPr>
          <p:cNvSpPr txBox="1"/>
          <p:nvPr/>
        </p:nvSpPr>
        <p:spPr>
          <a:xfrm>
            <a:off x="4198620" y="6093959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latin typeface="DFPMaruGothic-SB" panose="020F0900000000000000" pitchFamily="34" charset="-128"/>
                <a:ea typeface="DFPMaruGothic-SB" panose="020F0900000000000000" pitchFamily="34" charset="-128"/>
              </a:rPr>
              <a:t>ド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52D9DC0-E0B8-AC49-A28B-1D8BB62F326A}"/>
              </a:ext>
            </a:extLst>
          </p:cNvPr>
          <p:cNvSpPr txBox="1"/>
          <p:nvPr/>
        </p:nvSpPr>
        <p:spPr>
          <a:xfrm>
            <a:off x="4198620" y="4813905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latin typeface="DFPMaruGothic-SB" panose="020F0900000000000000" pitchFamily="34" charset="-128"/>
                <a:ea typeface="DFPMaruGothic-SB" panose="020F0900000000000000" pitchFamily="34" charset="-128"/>
              </a:rPr>
              <a:t>ソ</a:t>
            </a:r>
          </a:p>
        </p:txBody>
      </p:sp>
      <p:sp>
        <p:nvSpPr>
          <p:cNvPr id="2" name="右カーブ矢印 1">
            <a:extLst>
              <a:ext uri="{FF2B5EF4-FFF2-40B4-BE49-F238E27FC236}">
                <a16:creationId xmlns:a16="http://schemas.microsoft.com/office/drawing/2014/main" id="{2162F0C3-CD5F-1E45-BBF3-434BCDBDD400}"/>
              </a:ext>
            </a:extLst>
          </p:cNvPr>
          <p:cNvSpPr/>
          <p:nvPr/>
        </p:nvSpPr>
        <p:spPr>
          <a:xfrm flipV="1">
            <a:off x="920371" y="2400247"/>
            <a:ext cx="617220" cy="305368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A2E135B-58B5-FB49-9187-10E6D9942275}"/>
              </a:ext>
            </a:extLst>
          </p:cNvPr>
          <p:cNvSpPr txBox="1"/>
          <p:nvPr/>
        </p:nvSpPr>
        <p:spPr>
          <a:xfrm>
            <a:off x="315575" y="1803430"/>
            <a:ext cx="461665" cy="424731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同じ色（ド・ミ・ソ）で音を並べていく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0210C26-41BD-9D4F-942A-DB45578D8F37}"/>
              </a:ext>
            </a:extLst>
          </p:cNvPr>
          <p:cNvSpPr/>
          <p:nvPr/>
        </p:nvSpPr>
        <p:spPr>
          <a:xfrm>
            <a:off x="1680722" y="2640330"/>
            <a:ext cx="1085338" cy="342900"/>
          </a:xfrm>
          <a:prstGeom prst="rect">
            <a:avLst/>
          </a:prstGeom>
          <a:solidFill>
            <a:srgbClr val="0E8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>
                <a:latin typeface="DFPMaruGothic-SB" panose="020F0900000000000000" pitchFamily="34" charset="-128"/>
                <a:ea typeface="DFPMaruGothic-SB" panose="020F0900000000000000" pitchFamily="34" charset="-128"/>
              </a:rPr>
              <a:t>ソ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6AF1A1EB-6EB1-7E49-9480-C71CE099E243}"/>
              </a:ext>
            </a:extLst>
          </p:cNvPr>
          <p:cNvSpPr/>
          <p:nvPr/>
        </p:nvSpPr>
        <p:spPr>
          <a:xfrm>
            <a:off x="3876524" y="2650853"/>
            <a:ext cx="1085338" cy="342900"/>
          </a:xfrm>
          <a:prstGeom prst="rect">
            <a:avLst/>
          </a:prstGeom>
          <a:solidFill>
            <a:srgbClr val="0E8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>
                <a:latin typeface="DFPMaruGothic-SB" panose="020F0900000000000000" pitchFamily="34" charset="-128"/>
                <a:ea typeface="DFPMaruGothic-SB" panose="020F0900000000000000" pitchFamily="34" charset="-128"/>
              </a:rPr>
              <a:t>ソ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8A88267B-FF5F-1E4E-A5C9-00894D99E249}"/>
              </a:ext>
            </a:extLst>
          </p:cNvPr>
          <p:cNvSpPr/>
          <p:nvPr/>
        </p:nvSpPr>
        <p:spPr>
          <a:xfrm>
            <a:off x="2791186" y="3257549"/>
            <a:ext cx="1085338" cy="342900"/>
          </a:xfrm>
          <a:prstGeom prst="rect">
            <a:avLst/>
          </a:prstGeom>
          <a:solidFill>
            <a:srgbClr val="EED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latin typeface="DFPMaruGothic-SB" panose="020F0900000000000000" pitchFamily="34" charset="-128"/>
                <a:ea typeface="DFPMaruGothic-SB" panose="020F0900000000000000" pitchFamily="34" charset="-128"/>
              </a:rPr>
              <a:t>ミ</a:t>
            </a:r>
            <a:endParaRPr kumimoji="1" lang="ja-JP" altLang="en-US">
              <a:latin typeface="DFPMaruGothic-SB" panose="020F0900000000000000" pitchFamily="34" charset="-128"/>
              <a:ea typeface="DFPMaruGothic-SB" panose="020F0900000000000000" pitchFamily="34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8FC3BE7E-4610-C24A-AD6C-EBF3384B88AC}"/>
              </a:ext>
            </a:extLst>
          </p:cNvPr>
          <p:cNvSpPr/>
          <p:nvPr/>
        </p:nvSpPr>
        <p:spPr>
          <a:xfrm>
            <a:off x="4961862" y="1734669"/>
            <a:ext cx="1085338" cy="342900"/>
          </a:xfrm>
          <a:prstGeom prst="rect">
            <a:avLst/>
          </a:prstGeom>
          <a:solidFill>
            <a:srgbClr val="E42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>
                <a:latin typeface="DFPMaruGothic-SB" panose="020F0900000000000000" pitchFamily="34" charset="-128"/>
                <a:ea typeface="DFPMaruGothic-SB" panose="020F0900000000000000" pitchFamily="34" charset="-128"/>
              </a:rPr>
              <a:t>ド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C335695-CDBC-C448-819C-0A674B8BF5CC}"/>
              </a:ext>
            </a:extLst>
          </p:cNvPr>
          <p:cNvSpPr txBox="1"/>
          <p:nvPr/>
        </p:nvSpPr>
        <p:spPr>
          <a:xfrm>
            <a:off x="6385560" y="6093959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latin typeface="DFPMaruGothic-SB" panose="020F0900000000000000" pitchFamily="34" charset="-128"/>
                <a:ea typeface="DFPMaruGothic-SB" panose="020F0900000000000000" pitchFamily="34" charset="-128"/>
              </a:rPr>
              <a:t>ド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472AA56-559D-B54A-A6EC-025FBC3AA77D}"/>
              </a:ext>
            </a:extLst>
          </p:cNvPr>
          <p:cNvSpPr txBox="1"/>
          <p:nvPr/>
        </p:nvSpPr>
        <p:spPr>
          <a:xfrm>
            <a:off x="8686074" y="6093959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latin typeface="DFPMaruGothic-SB" panose="020F0900000000000000" pitchFamily="34" charset="-128"/>
                <a:ea typeface="DFPMaruGothic-SB" panose="020F0900000000000000" pitchFamily="34" charset="-128"/>
              </a:rPr>
              <a:t>ド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B103D6D-27FE-AB45-BF62-C295027D9C1A}"/>
              </a:ext>
            </a:extLst>
          </p:cNvPr>
          <p:cNvSpPr txBox="1"/>
          <p:nvPr/>
        </p:nvSpPr>
        <p:spPr>
          <a:xfrm>
            <a:off x="6257319" y="5104432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latin typeface="DFPMaruGothic-SB" panose="020F0900000000000000" pitchFamily="34" charset="-128"/>
                <a:ea typeface="DFPMaruGothic-SB" panose="020F0900000000000000" pitchFamily="34" charset="-128"/>
              </a:rPr>
              <a:t>ファ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9E0B35E-EC8A-A44E-9479-E106E04B9C6D}"/>
              </a:ext>
            </a:extLst>
          </p:cNvPr>
          <p:cNvSpPr txBox="1"/>
          <p:nvPr/>
        </p:nvSpPr>
        <p:spPr>
          <a:xfrm>
            <a:off x="8518736" y="5104432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latin typeface="DFPMaruGothic-SB" panose="020F0900000000000000" pitchFamily="34" charset="-128"/>
                <a:ea typeface="DFPMaruGothic-SB" panose="020F0900000000000000" pitchFamily="34" charset="-128"/>
              </a:rPr>
              <a:t>ファ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C9F6B97-845A-7F49-AF4C-FE6B021F6B74}"/>
              </a:ext>
            </a:extLst>
          </p:cNvPr>
          <p:cNvSpPr txBox="1"/>
          <p:nvPr/>
        </p:nvSpPr>
        <p:spPr>
          <a:xfrm>
            <a:off x="6385559" y="4515015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latin typeface="DFPMaruGothic-SB" panose="020F0900000000000000" pitchFamily="34" charset="-128"/>
                <a:ea typeface="DFPMaruGothic-SB" panose="020F0900000000000000" pitchFamily="34" charset="-128"/>
              </a:rPr>
              <a:t>ラ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59CAB4A-AEA8-FB4E-9D12-EAE9ACC18CCB}"/>
              </a:ext>
            </a:extLst>
          </p:cNvPr>
          <p:cNvSpPr txBox="1"/>
          <p:nvPr/>
        </p:nvSpPr>
        <p:spPr>
          <a:xfrm>
            <a:off x="8646976" y="4515015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latin typeface="DFPMaruGothic-SB" panose="020F0900000000000000" pitchFamily="34" charset="-128"/>
                <a:ea typeface="DFPMaruGothic-SB" panose="020F0900000000000000" pitchFamily="34" charset="-128"/>
              </a:rPr>
              <a:t>ラ</a:t>
            </a: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762A2026-C77D-1F40-ADE2-80D62B4965A4}"/>
              </a:ext>
            </a:extLst>
          </p:cNvPr>
          <p:cNvSpPr/>
          <p:nvPr/>
        </p:nvSpPr>
        <p:spPr>
          <a:xfrm>
            <a:off x="6095999" y="2338085"/>
            <a:ext cx="1085338" cy="342900"/>
          </a:xfrm>
          <a:prstGeom prst="rect">
            <a:avLst/>
          </a:prstGeom>
          <a:solidFill>
            <a:srgbClr val="5B37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>
                <a:latin typeface="DFPMaruGothic-SB" panose="020F0900000000000000" pitchFamily="34" charset="-128"/>
                <a:ea typeface="DFPMaruGothic-SB" panose="020F0900000000000000" pitchFamily="34" charset="-128"/>
              </a:rPr>
              <a:t>ラ</a:t>
            </a: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A86192C9-CA14-9A40-ADFD-41C88BDDC317}"/>
              </a:ext>
            </a:extLst>
          </p:cNvPr>
          <p:cNvSpPr/>
          <p:nvPr/>
        </p:nvSpPr>
        <p:spPr>
          <a:xfrm>
            <a:off x="7193900" y="2961178"/>
            <a:ext cx="1085338" cy="342900"/>
          </a:xfrm>
          <a:prstGeom prst="rect">
            <a:avLst/>
          </a:prstGeom>
          <a:solidFill>
            <a:srgbClr val="95C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>
                <a:latin typeface="DFPMaruGothic-SB" panose="020F0900000000000000" pitchFamily="34" charset="-128"/>
                <a:ea typeface="DFPMaruGothic-SB" panose="020F0900000000000000" pitchFamily="34" charset="-128"/>
              </a:rPr>
              <a:t>ファ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4A951F75-35B9-4B49-874F-5E2A14D81293}"/>
              </a:ext>
            </a:extLst>
          </p:cNvPr>
          <p:cNvSpPr/>
          <p:nvPr/>
        </p:nvSpPr>
        <p:spPr>
          <a:xfrm>
            <a:off x="9393809" y="2338085"/>
            <a:ext cx="1085338" cy="342900"/>
          </a:xfrm>
          <a:prstGeom prst="rect">
            <a:avLst/>
          </a:prstGeom>
          <a:solidFill>
            <a:srgbClr val="5B37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>
                <a:latin typeface="DFPMaruGothic-SB" panose="020F0900000000000000" pitchFamily="34" charset="-128"/>
                <a:ea typeface="DFPMaruGothic-SB" panose="020F0900000000000000" pitchFamily="34" charset="-128"/>
              </a:rPr>
              <a:t>ラ</a:t>
            </a: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D8129517-B0F0-FF48-B7E2-87D533A6051F}"/>
              </a:ext>
            </a:extLst>
          </p:cNvPr>
          <p:cNvSpPr/>
          <p:nvPr/>
        </p:nvSpPr>
        <p:spPr>
          <a:xfrm>
            <a:off x="8324880" y="3877407"/>
            <a:ext cx="1085338" cy="342900"/>
          </a:xfrm>
          <a:prstGeom prst="rect">
            <a:avLst/>
          </a:prstGeom>
          <a:solidFill>
            <a:srgbClr val="E42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>
                <a:latin typeface="DFPMaruGothic-SB" panose="020F0900000000000000" pitchFamily="34" charset="-128"/>
                <a:ea typeface="DFPMaruGothic-SB" panose="020F0900000000000000" pitchFamily="34" charset="-128"/>
              </a:rPr>
              <a:t>ド</a:t>
            </a:r>
          </a:p>
        </p:txBody>
      </p:sp>
      <p:sp>
        <p:nvSpPr>
          <p:cNvPr id="30" name="右カーブ矢印 29">
            <a:extLst>
              <a:ext uri="{FF2B5EF4-FFF2-40B4-BE49-F238E27FC236}">
                <a16:creationId xmlns:a16="http://schemas.microsoft.com/office/drawing/2014/main" id="{6DBEA006-2338-F440-92A2-4D5688FFEB97}"/>
              </a:ext>
            </a:extLst>
          </p:cNvPr>
          <p:cNvSpPr/>
          <p:nvPr/>
        </p:nvSpPr>
        <p:spPr>
          <a:xfrm flipH="1" flipV="1">
            <a:off x="10566398" y="2597693"/>
            <a:ext cx="617220" cy="305368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09958B9A-680D-9E49-B2B8-895B2940F841}"/>
              </a:ext>
            </a:extLst>
          </p:cNvPr>
          <p:cNvSpPr txBox="1"/>
          <p:nvPr/>
        </p:nvSpPr>
        <p:spPr>
          <a:xfrm>
            <a:off x="11300709" y="1753748"/>
            <a:ext cx="461665" cy="447814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同じ色（ド・ファ・ラ）で音を並べていく</a:t>
            </a:r>
          </a:p>
        </p:txBody>
      </p:sp>
    </p:spTree>
    <p:extLst>
      <p:ext uri="{BB962C8B-B14F-4D97-AF65-F5344CB8AC3E}">
        <p14:creationId xmlns:p14="http://schemas.microsoft.com/office/powerpoint/2010/main" val="93610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16" grpId="0" animBg="1"/>
      <p:bldP spid="17" grpId="0" animBg="1"/>
      <p:bldP spid="18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9682F531-2430-BC4A-B5DE-F0CBED4043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20630" y="1308371"/>
            <a:ext cx="9950740" cy="5290881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6A86BEF8-F62B-BA48-8B4B-36CEF6E8AB1D}"/>
              </a:ext>
            </a:extLst>
          </p:cNvPr>
          <p:cNvCxnSpPr>
            <a:cxnSpLocks/>
          </p:cNvCxnSpPr>
          <p:nvPr/>
        </p:nvCxnSpPr>
        <p:spPr>
          <a:xfrm>
            <a:off x="3530002" y="1309913"/>
            <a:ext cx="0" cy="4062187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BCD8F87C-107B-0C44-87A6-896FC3917687}"/>
              </a:ext>
            </a:extLst>
          </p:cNvPr>
          <p:cNvCxnSpPr>
            <a:cxnSpLocks/>
          </p:cNvCxnSpPr>
          <p:nvPr/>
        </p:nvCxnSpPr>
        <p:spPr>
          <a:xfrm>
            <a:off x="5961145" y="1309913"/>
            <a:ext cx="0" cy="4062187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0952B491-CFE4-AB4F-A4E0-06E5A066503B}"/>
              </a:ext>
            </a:extLst>
          </p:cNvPr>
          <p:cNvCxnSpPr>
            <a:cxnSpLocks/>
          </p:cNvCxnSpPr>
          <p:nvPr/>
        </p:nvCxnSpPr>
        <p:spPr>
          <a:xfrm>
            <a:off x="8377773" y="1309913"/>
            <a:ext cx="0" cy="4062187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3429177E-5608-BE44-B19F-BF71001B8893}"/>
              </a:ext>
            </a:extLst>
          </p:cNvPr>
          <p:cNvCxnSpPr>
            <a:cxnSpLocks/>
          </p:cNvCxnSpPr>
          <p:nvPr/>
        </p:nvCxnSpPr>
        <p:spPr>
          <a:xfrm>
            <a:off x="1120630" y="3428999"/>
            <a:ext cx="9950740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C5DF5346-0761-6E41-8766-DED15C39EFCF}"/>
              </a:ext>
            </a:extLst>
          </p:cNvPr>
          <p:cNvGrpSpPr/>
          <p:nvPr/>
        </p:nvGrpSpPr>
        <p:grpSpPr>
          <a:xfrm>
            <a:off x="1091601" y="226756"/>
            <a:ext cx="1216170" cy="992386"/>
            <a:chOff x="1091601" y="226756"/>
            <a:chExt cx="1216170" cy="992386"/>
          </a:xfrm>
        </p:grpSpPr>
        <p:sp>
          <p:nvSpPr>
            <p:cNvPr id="20" name="左中かっこ 19">
              <a:extLst>
                <a:ext uri="{FF2B5EF4-FFF2-40B4-BE49-F238E27FC236}">
                  <a16:creationId xmlns:a16="http://schemas.microsoft.com/office/drawing/2014/main" id="{9CE69CF8-D98A-C04D-85D7-C862D55CF59D}"/>
                </a:ext>
              </a:extLst>
            </p:cNvPr>
            <p:cNvSpPr/>
            <p:nvPr/>
          </p:nvSpPr>
          <p:spPr>
            <a:xfrm rot="5400000">
              <a:off x="1481894" y="393266"/>
              <a:ext cx="435583" cy="1216170"/>
            </a:xfrm>
            <a:prstGeom prst="leftBrace">
              <a:avLst>
                <a:gd name="adj1" fmla="val 8333"/>
                <a:gd name="adj2" fmla="val 49398"/>
              </a:avLst>
            </a:prstGeom>
            <a:ln w="41275">
              <a:solidFill>
                <a:srgbClr val="E42F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026" name="Picture 2" descr="無料イラスト素材倉庫/楽譜・音楽・記号のイラスト/png・emf・eps形式">
              <a:extLst>
                <a:ext uri="{FF2B5EF4-FFF2-40B4-BE49-F238E27FC236}">
                  <a16:creationId xmlns:a16="http://schemas.microsoft.com/office/drawing/2014/main" id="{FF0D03A8-3EE5-7F4B-BF30-6211250AD5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06" y="226756"/>
              <a:ext cx="160357" cy="51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74C02361-2C7E-DD48-ACBF-E70086F99B9B}"/>
              </a:ext>
            </a:extLst>
          </p:cNvPr>
          <p:cNvGrpSpPr/>
          <p:nvPr/>
        </p:nvGrpSpPr>
        <p:grpSpPr>
          <a:xfrm>
            <a:off x="2313845" y="243417"/>
            <a:ext cx="1216156" cy="985654"/>
            <a:chOff x="2313845" y="243417"/>
            <a:chExt cx="1216156" cy="985654"/>
          </a:xfrm>
        </p:grpSpPr>
        <p:sp>
          <p:nvSpPr>
            <p:cNvPr id="24" name="左中かっこ 23">
              <a:extLst>
                <a:ext uri="{FF2B5EF4-FFF2-40B4-BE49-F238E27FC236}">
                  <a16:creationId xmlns:a16="http://schemas.microsoft.com/office/drawing/2014/main" id="{DF7892BD-0E4A-A145-B6B4-0F66CABE743D}"/>
                </a:ext>
              </a:extLst>
            </p:cNvPr>
            <p:cNvSpPr/>
            <p:nvPr/>
          </p:nvSpPr>
          <p:spPr>
            <a:xfrm rot="5400000">
              <a:off x="2704131" y="403202"/>
              <a:ext cx="435583" cy="1216156"/>
            </a:xfrm>
            <a:prstGeom prst="leftBrace">
              <a:avLst>
                <a:gd name="adj1" fmla="val 8333"/>
                <a:gd name="adj2" fmla="val 49398"/>
              </a:avLst>
            </a:prstGeom>
            <a:ln w="41275">
              <a:solidFill>
                <a:srgbClr val="E42F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0" name="Picture 2" descr="無料イラスト素材倉庫/楽譜・音楽・記号のイラスト/png・emf・eps形式">
              <a:extLst>
                <a:ext uri="{FF2B5EF4-FFF2-40B4-BE49-F238E27FC236}">
                  <a16:creationId xmlns:a16="http://schemas.microsoft.com/office/drawing/2014/main" id="{896E2FEF-EA38-0F41-B898-97F83EBAA5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1743" y="243417"/>
              <a:ext cx="160357" cy="51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F36E6623-EEF2-1F40-A3D4-A7B0B6F775EB}"/>
              </a:ext>
            </a:extLst>
          </p:cNvPr>
          <p:cNvGrpSpPr/>
          <p:nvPr/>
        </p:nvGrpSpPr>
        <p:grpSpPr>
          <a:xfrm>
            <a:off x="3562061" y="225931"/>
            <a:ext cx="1216156" cy="993211"/>
            <a:chOff x="3562061" y="225931"/>
            <a:chExt cx="1216156" cy="993211"/>
          </a:xfrm>
        </p:grpSpPr>
        <p:sp>
          <p:nvSpPr>
            <p:cNvPr id="21" name="左中かっこ 20">
              <a:extLst>
                <a:ext uri="{FF2B5EF4-FFF2-40B4-BE49-F238E27FC236}">
                  <a16:creationId xmlns:a16="http://schemas.microsoft.com/office/drawing/2014/main" id="{3B403E06-9195-5E46-BCD0-8159F0073BFF}"/>
                </a:ext>
              </a:extLst>
            </p:cNvPr>
            <p:cNvSpPr/>
            <p:nvPr/>
          </p:nvSpPr>
          <p:spPr>
            <a:xfrm rot="5400000">
              <a:off x="3952347" y="393273"/>
              <a:ext cx="435583" cy="1216156"/>
            </a:xfrm>
            <a:prstGeom prst="leftBrace">
              <a:avLst>
                <a:gd name="adj1" fmla="val 8333"/>
                <a:gd name="adj2" fmla="val 49398"/>
              </a:avLst>
            </a:prstGeom>
            <a:ln w="41275">
              <a:solidFill>
                <a:srgbClr val="E42F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1" name="Picture 2" descr="無料イラスト素材倉庫/楽譜・音楽・記号のイラスト/png・emf・eps形式">
              <a:extLst>
                <a:ext uri="{FF2B5EF4-FFF2-40B4-BE49-F238E27FC236}">
                  <a16:creationId xmlns:a16="http://schemas.microsoft.com/office/drawing/2014/main" id="{F4D4C2E0-4C24-A34F-B0AD-65968EE814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9959" y="225931"/>
              <a:ext cx="160357" cy="51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86640086-B81A-514E-99E4-BDDCE682A469}"/>
              </a:ext>
            </a:extLst>
          </p:cNvPr>
          <p:cNvGrpSpPr/>
          <p:nvPr/>
        </p:nvGrpSpPr>
        <p:grpSpPr>
          <a:xfrm>
            <a:off x="4778218" y="225930"/>
            <a:ext cx="1216156" cy="986589"/>
            <a:chOff x="4778218" y="225930"/>
            <a:chExt cx="1216156" cy="986589"/>
          </a:xfrm>
        </p:grpSpPr>
        <p:sp>
          <p:nvSpPr>
            <p:cNvPr id="25" name="左中かっこ 24">
              <a:extLst>
                <a:ext uri="{FF2B5EF4-FFF2-40B4-BE49-F238E27FC236}">
                  <a16:creationId xmlns:a16="http://schemas.microsoft.com/office/drawing/2014/main" id="{BE59DAAD-7DB0-CD4A-9C32-28532FD93463}"/>
                </a:ext>
              </a:extLst>
            </p:cNvPr>
            <p:cNvSpPr/>
            <p:nvPr/>
          </p:nvSpPr>
          <p:spPr>
            <a:xfrm rot="5400000">
              <a:off x="5168504" y="386650"/>
              <a:ext cx="435583" cy="1216156"/>
            </a:xfrm>
            <a:prstGeom prst="leftBrace">
              <a:avLst>
                <a:gd name="adj1" fmla="val 8333"/>
                <a:gd name="adj2" fmla="val 49398"/>
              </a:avLst>
            </a:prstGeom>
            <a:ln w="41275">
              <a:solidFill>
                <a:srgbClr val="E42F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2" name="Picture 2" descr="無料イラスト素材倉庫/楽譜・音楽・記号のイラスト/png・emf・eps形式">
              <a:extLst>
                <a:ext uri="{FF2B5EF4-FFF2-40B4-BE49-F238E27FC236}">
                  <a16:creationId xmlns:a16="http://schemas.microsoft.com/office/drawing/2014/main" id="{7BBA5A9C-8222-094C-9928-AD57C15112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2196" y="225930"/>
              <a:ext cx="160357" cy="51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10BAD73D-BEE2-5042-B41C-E679825F08B5}"/>
              </a:ext>
            </a:extLst>
          </p:cNvPr>
          <p:cNvGrpSpPr/>
          <p:nvPr/>
        </p:nvGrpSpPr>
        <p:grpSpPr>
          <a:xfrm>
            <a:off x="6011271" y="219268"/>
            <a:ext cx="1216156" cy="960142"/>
            <a:chOff x="6011271" y="219268"/>
            <a:chExt cx="1216156" cy="960142"/>
          </a:xfrm>
        </p:grpSpPr>
        <p:sp>
          <p:nvSpPr>
            <p:cNvPr id="26" name="左中かっこ 25">
              <a:extLst>
                <a:ext uri="{FF2B5EF4-FFF2-40B4-BE49-F238E27FC236}">
                  <a16:creationId xmlns:a16="http://schemas.microsoft.com/office/drawing/2014/main" id="{8BCA2FB4-4274-B048-BA99-673A98204FF6}"/>
                </a:ext>
              </a:extLst>
            </p:cNvPr>
            <p:cNvSpPr/>
            <p:nvPr/>
          </p:nvSpPr>
          <p:spPr>
            <a:xfrm rot="5400000">
              <a:off x="6401557" y="353541"/>
              <a:ext cx="435583" cy="1216156"/>
            </a:xfrm>
            <a:prstGeom prst="leftBrace">
              <a:avLst>
                <a:gd name="adj1" fmla="val 8333"/>
                <a:gd name="adj2" fmla="val 49398"/>
              </a:avLst>
            </a:prstGeom>
            <a:ln w="41275">
              <a:solidFill>
                <a:srgbClr val="E42F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3" name="Picture 2" descr="無料イラスト素材倉庫/楽譜・音楽・記号のイラスト/png・emf・eps形式">
              <a:extLst>
                <a:ext uri="{FF2B5EF4-FFF2-40B4-BE49-F238E27FC236}">
                  <a16:creationId xmlns:a16="http://schemas.microsoft.com/office/drawing/2014/main" id="{C7BA3C92-25F1-4E42-8ACC-8D123BDB27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9169" y="219268"/>
              <a:ext cx="160357" cy="51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8" name="グループ化 47">
            <a:extLst>
              <a:ext uri="{FF2B5EF4-FFF2-40B4-BE49-F238E27FC236}">
                <a16:creationId xmlns:a16="http://schemas.microsoft.com/office/drawing/2014/main" id="{BB514A02-5C20-4F49-999C-09E2930B43DE}"/>
              </a:ext>
            </a:extLst>
          </p:cNvPr>
          <p:cNvGrpSpPr/>
          <p:nvPr/>
        </p:nvGrpSpPr>
        <p:grpSpPr>
          <a:xfrm>
            <a:off x="7219649" y="203770"/>
            <a:ext cx="1126064" cy="982267"/>
            <a:chOff x="7219649" y="203770"/>
            <a:chExt cx="1126064" cy="982267"/>
          </a:xfrm>
        </p:grpSpPr>
        <p:sp>
          <p:nvSpPr>
            <p:cNvPr id="27" name="左中かっこ 26">
              <a:extLst>
                <a:ext uri="{FF2B5EF4-FFF2-40B4-BE49-F238E27FC236}">
                  <a16:creationId xmlns:a16="http://schemas.microsoft.com/office/drawing/2014/main" id="{71A1DC4E-6792-BC47-946C-1B924430E7A2}"/>
                </a:ext>
              </a:extLst>
            </p:cNvPr>
            <p:cNvSpPr/>
            <p:nvPr/>
          </p:nvSpPr>
          <p:spPr>
            <a:xfrm rot="5400000">
              <a:off x="7565957" y="406281"/>
              <a:ext cx="433448" cy="1126064"/>
            </a:xfrm>
            <a:prstGeom prst="leftBrace">
              <a:avLst>
                <a:gd name="adj1" fmla="val 8333"/>
                <a:gd name="adj2" fmla="val 49398"/>
              </a:avLst>
            </a:prstGeom>
            <a:ln w="41275">
              <a:solidFill>
                <a:srgbClr val="E42F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Picture 2" descr="無料イラスト素材倉庫/楽譜・音楽・記号のイラスト/png・emf・eps形式">
              <a:extLst>
                <a:ext uri="{FF2B5EF4-FFF2-40B4-BE49-F238E27FC236}">
                  <a16:creationId xmlns:a16="http://schemas.microsoft.com/office/drawing/2014/main" id="{3EBD3D3D-E2FF-2A4E-8566-87E826D59C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2470" y="203770"/>
              <a:ext cx="160357" cy="51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779F1413-F335-D24C-AA65-09EED2AB15B7}"/>
              </a:ext>
            </a:extLst>
          </p:cNvPr>
          <p:cNvGrpSpPr/>
          <p:nvPr/>
        </p:nvGrpSpPr>
        <p:grpSpPr>
          <a:xfrm>
            <a:off x="8377773" y="219267"/>
            <a:ext cx="1216138" cy="999875"/>
            <a:chOff x="8377773" y="219267"/>
            <a:chExt cx="1216138" cy="999875"/>
          </a:xfrm>
        </p:grpSpPr>
        <p:sp>
          <p:nvSpPr>
            <p:cNvPr id="22" name="左中かっこ 21">
              <a:extLst>
                <a:ext uri="{FF2B5EF4-FFF2-40B4-BE49-F238E27FC236}">
                  <a16:creationId xmlns:a16="http://schemas.microsoft.com/office/drawing/2014/main" id="{2E28BC87-A6B4-D544-8F38-9C24CBD44C23}"/>
                </a:ext>
              </a:extLst>
            </p:cNvPr>
            <p:cNvSpPr/>
            <p:nvPr/>
          </p:nvSpPr>
          <p:spPr>
            <a:xfrm rot="5400000">
              <a:off x="8768050" y="393282"/>
              <a:ext cx="435583" cy="1216138"/>
            </a:xfrm>
            <a:prstGeom prst="leftBrace">
              <a:avLst>
                <a:gd name="adj1" fmla="val 8333"/>
                <a:gd name="adj2" fmla="val 49398"/>
              </a:avLst>
            </a:prstGeom>
            <a:ln w="41275">
              <a:solidFill>
                <a:srgbClr val="E42F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5" name="Picture 2" descr="無料イラスト素材倉庫/楽譜・音楽・記号のイラスト/png・emf・eps形式">
              <a:extLst>
                <a:ext uri="{FF2B5EF4-FFF2-40B4-BE49-F238E27FC236}">
                  <a16:creationId xmlns:a16="http://schemas.microsoft.com/office/drawing/2014/main" id="{1A3BC2D0-36D2-BC49-986F-3224A09454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4707" y="219267"/>
              <a:ext cx="160357" cy="51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角丸四角形 28">
            <a:extLst>
              <a:ext uri="{FF2B5EF4-FFF2-40B4-BE49-F238E27FC236}">
                <a16:creationId xmlns:a16="http://schemas.microsoft.com/office/drawing/2014/main" id="{36597E5D-0F6C-D741-90CE-0F9D29ED1AE1}"/>
              </a:ext>
            </a:extLst>
          </p:cNvPr>
          <p:cNvSpPr/>
          <p:nvPr/>
        </p:nvSpPr>
        <p:spPr>
          <a:xfrm>
            <a:off x="1873205" y="1889396"/>
            <a:ext cx="834555" cy="96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latin typeface="HGMinchoE" panose="02020909000000000000" pitchFamily="49" charset="-128"/>
                <a:ea typeface="HGMinchoE" panose="02020909000000000000" pitchFamily="49" charset="-128"/>
              </a:rPr>
              <a:t>Ⅰ</a:t>
            </a:r>
            <a:endParaRPr kumimoji="1" lang="ja-JP" altLang="en-US" sz="3200">
              <a:latin typeface="HGMinchoE" panose="02020909000000000000" pitchFamily="49" charset="-128"/>
              <a:ea typeface="HGMinchoE" panose="02020909000000000000" pitchFamily="49" charset="-128"/>
            </a:endParaRPr>
          </a:p>
        </p:txBody>
      </p:sp>
      <p:sp>
        <p:nvSpPr>
          <p:cNvPr id="37" name="角丸四角形 36">
            <a:extLst>
              <a:ext uri="{FF2B5EF4-FFF2-40B4-BE49-F238E27FC236}">
                <a16:creationId xmlns:a16="http://schemas.microsoft.com/office/drawing/2014/main" id="{18E81E6D-D504-6B4E-9C63-8760A2D773B9}"/>
              </a:ext>
            </a:extLst>
          </p:cNvPr>
          <p:cNvSpPr/>
          <p:nvPr/>
        </p:nvSpPr>
        <p:spPr>
          <a:xfrm>
            <a:off x="4360939" y="1889396"/>
            <a:ext cx="834555" cy="96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latin typeface="HGMinchoE" panose="02020909000000000000" pitchFamily="49" charset="-128"/>
                <a:ea typeface="HGMinchoE" panose="02020909000000000000" pitchFamily="49" charset="-128"/>
              </a:rPr>
              <a:t>Ⅳ</a:t>
            </a:r>
            <a:endParaRPr kumimoji="1" lang="ja-JP" altLang="en-US" sz="3200">
              <a:latin typeface="HGMinchoE" panose="02020909000000000000" pitchFamily="49" charset="-128"/>
              <a:ea typeface="HGMinchoE" panose="02020909000000000000" pitchFamily="49" charset="-128"/>
            </a:endParaRPr>
          </a:p>
        </p:txBody>
      </p:sp>
      <p:sp>
        <p:nvSpPr>
          <p:cNvPr id="38" name="角丸四角形 37">
            <a:extLst>
              <a:ext uri="{FF2B5EF4-FFF2-40B4-BE49-F238E27FC236}">
                <a16:creationId xmlns:a16="http://schemas.microsoft.com/office/drawing/2014/main" id="{901B1183-52E4-F845-B2ED-AE1443C90556}"/>
              </a:ext>
            </a:extLst>
          </p:cNvPr>
          <p:cNvSpPr/>
          <p:nvPr/>
        </p:nvSpPr>
        <p:spPr>
          <a:xfrm>
            <a:off x="6202069" y="1889396"/>
            <a:ext cx="834555" cy="96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>
                <a:latin typeface="HGMinchoE" panose="02020909000000000000" pitchFamily="49" charset="-128"/>
                <a:ea typeface="HGMinchoE" panose="02020909000000000000" pitchFamily="49" charset="-128"/>
              </a:rPr>
              <a:t>Ⅰ</a:t>
            </a:r>
            <a:endParaRPr kumimoji="1" lang="ja-JP" altLang="en-US" sz="3200">
              <a:latin typeface="HGMinchoE" panose="02020909000000000000" pitchFamily="49" charset="-128"/>
              <a:ea typeface="HGMinchoE" panose="02020909000000000000" pitchFamily="49" charset="-128"/>
            </a:endParaRPr>
          </a:p>
        </p:txBody>
      </p:sp>
      <p:sp>
        <p:nvSpPr>
          <p:cNvPr id="39" name="角丸四角形 38">
            <a:extLst>
              <a:ext uri="{FF2B5EF4-FFF2-40B4-BE49-F238E27FC236}">
                <a16:creationId xmlns:a16="http://schemas.microsoft.com/office/drawing/2014/main" id="{30564CD8-BF34-1345-AEBB-57EAFCF252B4}"/>
              </a:ext>
            </a:extLst>
          </p:cNvPr>
          <p:cNvSpPr/>
          <p:nvPr/>
        </p:nvSpPr>
        <p:spPr>
          <a:xfrm>
            <a:off x="7365370" y="1889396"/>
            <a:ext cx="834555" cy="96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>
                <a:latin typeface="HGMinchoE" panose="02020909000000000000" pitchFamily="49" charset="-128"/>
                <a:ea typeface="HGMinchoE" panose="02020909000000000000" pitchFamily="49" charset="-128"/>
              </a:rPr>
              <a:t>Ｖ</a:t>
            </a:r>
            <a:r>
              <a:rPr kumimoji="1" lang="en-US" altLang="ja-JP" sz="1600" dirty="0">
                <a:latin typeface="HGMinchoE" panose="02020909000000000000" pitchFamily="49" charset="-128"/>
                <a:ea typeface="HGMinchoE" panose="02020909000000000000" pitchFamily="49" charset="-128"/>
              </a:rPr>
              <a:t>7</a:t>
            </a:r>
            <a:endParaRPr kumimoji="1" lang="ja-JP" altLang="en-US" sz="1600">
              <a:latin typeface="HGMinchoE" panose="02020909000000000000" pitchFamily="49" charset="-128"/>
              <a:ea typeface="HGMinchoE" panose="02020909000000000000" pitchFamily="49" charset="-128"/>
            </a:endParaRPr>
          </a:p>
        </p:txBody>
      </p:sp>
      <p:sp>
        <p:nvSpPr>
          <p:cNvPr id="40" name="角丸四角形 39">
            <a:extLst>
              <a:ext uri="{FF2B5EF4-FFF2-40B4-BE49-F238E27FC236}">
                <a16:creationId xmlns:a16="http://schemas.microsoft.com/office/drawing/2014/main" id="{5D4B5F14-2C09-3043-AA2D-AC8E096335FF}"/>
              </a:ext>
            </a:extLst>
          </p:cNvPr>
          <p:cNvSpPr/>
          <p:nvPr/>
        </p:nvSpPr>
        <p:spPr>
          <a:xfrm>
            <a:off x="9176633" y="1889396"/>
            <a:ext cx="834555" cy="96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>
                <a:latin typeface="HGMinchoE" panose="02020909000000000000" pitchFamily="49" charset="-128"/>
                <a:ea typeface="HGMinchoE" panose="02020909000000000000" pitchFamily="49" charset="-128"/>
              </a:rPr>
              <a:t>Ⅰ</a:t>
            </a:r>
            <a:endParaRPr kumimoji="1" lang="ja-JP" altLang="en-US" sz="3200">
              <a:latin typeface="HGMinchoE" panose="02020909000000000000" pitchFamily="49" charset="-128"/>
              <a:ea typeface="HGMinchoE" panose="02020909000000000000" pitchFamily="49" charset="-128"/>
            </a:endParaRPr>
          </a:p>
        </p:txBody>
      </p: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41A6B640-AD3F-E94D-A70C-29A70CA8AA50}"/>
              </a:ext>
            </a:extLst>
          </p:cNvPr>
          <p:cNvGrpSpPr/>
          <p:nvPr/>
        </p:nvGrpSpPr>
        <p:grpSpPr>
          <a:xfrm>
            <a:off x="9625971" y="266488"/>
            <a:ext cx="1216156" cy="952654"/>
            <a:chOff x="9625971" y="266488"/>
            <a:chExt cx="1216156" cy="952654"/>
          </a:xfrm>
        </p:grpSpPr>
        <p:sp>
          <p:nvSpPr>
            <p:cNvPr id="28" name="左中かっこ 27">
              <a:extLst>
                <a:ext uri="{FF2B5EF4-FFF2-40B4-BE49-F238E27FC236}">
                  <a16:creationId xmlns:a16="http://schemas.microsoft.com/office/drawing/2014/main" id="{AE4A8C49-2374-BA41-8268-626D2756FD18}"/>
                </a:ext>
              </a:extLst>
            </p:cNvPr>
            <p:cNvSpPr/>
            <p:nvPr/>
          </p:nvSpPr>
          <p:spPr>
            <a:xfrm rot="5400000">
              <a:off x="10016257" y="393273"/>
              <a:ext cx="435583" cy="1216156"/>
            </a:xfrm>
            <a:prstGeom prst="leftBrace">
              <a:avLst>
                <a:gd name="adj1" fmla="val 8333"/>
                <a:gd name="adj2" fmla="val 49398"/>
              </a:avLst>
            </a:prstGeom>
            <a:ln w="41275">
              <a:solidFill>
                <a:srgbClr val="E42F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2" name="Picture 2" descr="無料イラスト素材倉庫/楽譜・音楽・記号のイラスト/png・emf・eps形式">
              <a:extLst>
                <a:ext uri="{FF2B5EF4-FFF2-40B4-BE49-F238E27FC236}">
                  <a16:creationId xmlns:a16="http://schemas.microsoft.com/office/drawing/2014/main" id="{E9F9F011-0533-7C4B-9D16-6004A5BF6F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1680" y="266488"/>
              <a:ext cx="160357" cy="51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714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85BBCF6-6DFE-FF4E-9AD6-B51851F25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520" y="710717"/>
            <a:ext cx="8306707" cy="5310653"/>
          </a:xfrm>
          <a:prstGeom prst="rect">
            <a:avLst/>
          </a:prstGeom>
        </p:spPr>
      </p:pic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749074D3-A5E1-CA4E-8B82-6B32061E9D08}"/>
              </a:ext>
            </a:extLst>
          </p:cNvPr>
          <p:cNvGrpSpPr/>
          <p:nvPr/>
        </p:nvGrpSpPr>
        <p:grpSpPr>
          <a:xfrm>
            <a:off x="9477096" y="1482127"/>
            <a:ext cx="2083664" cy="3577862"/>
            <a:chOff x="8729479" y="1801285"/>
            <a:chExt cx="2083664" cy="3577862"/>
          </a:xfrm>
        </p:grpSpPr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D78FC6D7-54CE-D047-99C2-0737589AEB62}"/>
                </a:ext>
              </a:extLst>
            </p:cNvPr>
            <p:cNvSpPr/>
            <p:nvPr/>
          </p:nvSpPr>
          <p:spPr>
            <a:xfrm>
              <a:off x="8729481" y="4023240"/>
              <a:ext cx="2083662" cy="451969"/>
            </a:xfrm>
            <a:prstGeom prst="rect">
              <a:avLst/>
            </a:prstGeom>
            <a:solidFill>
              <a:srgbClr val="EED9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000">
                  <a:latin typeface="HGSoeiKakugothicUB" panose="020B0909000000000000" pitchFamily="49" charset="-128"/>
                  <a:ea typeface="HGSoeiKakugothicUB" panose="020B0909000000000000" pitchFamily="49" charset="-128"/>
                </a:rPr>
                <a:t>ミ</a:t>
              </a:r>
              <a:endParaRPr kumimoji="1" lang="ja-JP" altLang="en-US" sz="2000">
                <a:latin typeface="HGSoeiKakugothicUB" panose="020B0909000000000000" pitchFamily="49" charset="-128"/>
                <a:ea typeface="HGSoeiKakugothicUB" panose="020B0909000000000000" pitchFamily="49" charset="-128"/>
              </a:endParaRPr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C19ADFB5-5AF4-304A-9726-3CCC00892032}"/>
                </a:ext>
              </a:extLst>
            </p:cNvPr>
            <p:cNvSpPr/>
            <p:nvPr/>
          </p:nvSpPr>
          <p:spPr>
            <a:xfrm>
              <a:off x="8729481" y="4927178"/>
              <a:ext cx="2083662" cy="451969"/>
            </a:xfrm>
            <a:prstGeom prst="rect">
              <a:avLst/>
            </a:prstGeom>
            <a:solidFill>
              <a:srgbClr val="E42F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000">
                  <a:latin typeface="HGSoeiKakugothicUB" panose="020B0909000000000000" pitchFamily="49" charset="-128"/>
                  <a:ea typeface="HGSoeiKakugothicUB" panose="020B0909000000000000" pitchFamily="49" charset="-128"/>
                </a:rPr>
                <a:t>ド</a:t>
              </a:r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A038BB14-4E13-0B47-8817-D0D634B9DABE}"/>
                </a:ext>
              </a:extLst>
            </p:cNvPr>
            <p:cNvSpPr/>
            <p:nvPr/>
          </p:nvSpPr>
          <p:spPr>
            <a:xfrm>
              <a:off x="8729480" y="2667333"/>
              <a:ext cx="2083661" cy="451969"/>
            </a:xfrm>
            <a:prstGeom prst="rect">
              <a:avLst/>
            </a:prstGeom>
            <a:solidFill>
              <a:srgbClr val="5B3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000">
                  <a:latin typeface="HGSoeiKakugothicUB" panose="020B0909000000000000" pitchFamily="49" charset="-128"/>
                  <a:ea typeface="HGSoeiKakugothicUB" panose="020B0909000000000000" pitchFamily="49" charset="-128"/>
                </a:rPr>
                <a:t>ラ</a:t>
              </a:r>
            </a:p>
          </p:txBody>
        </p: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B8EA7AAC-EA93-6A46-8955-3551C378F877}"/>
                </a:ext>
              </a:extLst>
            </p:cNvPr>
            <p:cNvSpPr/>
            <p:nvPr/>
          </p:nvSpPr>
          <p:spPr>
            <a:xfrm>
              <a:off x="8729481" y="3571271"/>
              <a:ext cx="2083662" cy="451969"/>
            </a:xfrm>
            <a:prstGeom prst="rect">
              <a:avLst/>
            </a:prstGeom>
            <a:solidFill>
              <a:srgbClr val="95C6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000">
                  <a:latin typeface="HGSoeiKakugothicUB" panose="020B0909000000000000" pitchFamily="49" charset="-128"/>
                  <a:ea typeface="HGSoeiKakugothicUB" panose="020B0909000000000000" pitchFamily="49" charset="-128"/>
                </a:rPr>
                <a:t>ファ</a:t>
              </a:r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05A06C59-FAF5-4A4A-90DB-9AF18452CA32}"/>
                </a:ext>
              </a:extLst>
            </p:cNvPr>
            <p:cNvSpPr/>
            <p:nvPr/>
          </p:nvSpPr>
          <p:spPr>
            <a:xfrm>
              <a:off x="8729481" y="4475209"/>
              <a:ext cx="2083662" cy="451969"/>
            </a:xfrm>
            <a:prstGeom prst="rect">
              <a:avLst/>
            </a:prstGeom>
            <a:solidFill>
              <a:srgbClr val="F795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000">
                  <a:latin typeface="HGSoeiKakugothicUB" panose="020B0909000000000000" pitchFamily="49" charset="-128"/>
                  <a:ea typeface="HGSoeiKakugothicUB" panose="020B0909000000000000" pitchFamily="49" charset="-128"/>
                </a:rPr>
                <a:t>レ</a:t>
              </a:r>
              <a:endParaRPr kumimoji="1" lang="ja-JP" altLang="en-US" sz="2000">
                <a:latin typeface="HGSoeiKakugothicUB" panose="020B0909000000000000" pitchFamily="49" charset="-128"/>
                <a:ea typeface="HGSoeiKakugothicUB" panose="020B0909000000000000" pitchFamily="49" charset="-128"/>
              </a:endParaRPr>
            </a:p>
          </p:txBody>
        </p: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63C4515E-5FA3-5C4B-B260-A4048D6ABBE7}"/>
                </a:ext>
              </a:extLst>
            </p:cNvPr>
            <p:cNvSpPr/>
            <p:nvPr/>
          </p:nvSpPr>
          <p:spPr>
            <a:xfrm>
              <a:off x="8729479" y="1801285"/>
              <a:ext cx="2083662" cy="451969"/>
            </a:xfrm>
            <a:prstGeom prst="rect">
              <a:avLst/>
            </a:prstGeom>
            <a:solidFill>
              <a:srgbClr val="E42F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000">
                  <a:latin typeface="HGSoeiKakugothicUB" panose="020B0909000000000000" pitchFamily="49" charset="-128"/>
                  <a:ea typeface="HGSoeiKakugothicUB" panose="020B0909000000000000" pitchFamily="49" charset="-128"/>
                </a:rPr>
                <a:t>ド</a:t>
              </a:r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9F29CC88-0856-C143-8EA9-1689279F66D8}"/>
                </a:ext>
              </a:extLst>
            </p:cNvPr>
            <p:cNvSpPr/>
            <p:nvPr/>
          </p:nvSpPr>
          <p:spPr>
            <a:xfrm>
              <a:off x="8729480" y="2253254"/>
              <a:ext cx="2083661" cy="451969"/>
            </a:xfrm>
            <a:prstGeom prst="rect">
              <a:avLst/>
            </a:prstGeom>
            <a:solidFill>
              <a:srgbClr val="EA57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000">
                  <a:latin typeface="HGSoeiKakugothicUB" panose="020B0909000000000000" pitchFamily="49" charset="-128"/>
                  <a:ea typeface="HGSoeiKakugothicUB" panose="020B0909000000000000" pitchFamily="49" charset="-128"/>
                </a:rPr>
                <a:t>シ</a:t>
              </a:r>
            </a:p>
          </p:txBody>
        </p:sp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B4B244EB-88F8-9D4D-BB49-CE94A2F1FED6}"/>
                </a:ext>
              </a:extLst>
            </p:cNvPr>
            <p:cNvSpPr/>
            <p:nvPr/>
          </p:nvSpPr>
          <p:spPr>
            <a:xfrm>
              <a:off x="8729480" y="3119301"/>
              <a:ext cx="2083661" cy="451969"/>
            </a:xfrm>
            <a:prstGeom prst="rect">
              <a:avLst/>
            </a:prstGeom>
            <a:solidFill>
              <a:srgbClr val="0E8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000">
                  <a:latin typeface="HGSoeiKakugothicUB" panose="020B0909000000000000" pitchFamily="49" charset="-128"/>
                  <a:ea typeface="HGSoeiKakugothicUB" panose="020B0909000000000000" pitchFamily="49" charset="-128"/>
                </a:rPr>
                <a:t>ソ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040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3C18963-2E4E-9340-BA2E-4CBD58622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90500"/>
            <a:ext cx="11506200" cy="6477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169904A-167C-134C-B7BD-5A28DB4D565B}"/>
              </a:ext>
            </a:extLst>
          </p:cNvPr>
          <p:cNvSpPr txBox="1"/>
          <p:nvPr/>
        </p:nvSpPr>
        <p:spPr>
          <a:xfrm>
            <a:off x="771465" y="190500"/>
            <a:ext cx="106490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いくつかの音が同時に重なってできる音を　</a:t>
            </a:r>
            <a:r>
              <a:rPr kumimoji="1" lang="ja-JP" altLang="en-US" sz="44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和音</a:t>
            </a:r>
            <a:r>
              <a:rPr kumimoji="1"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　と言います</a:t>
            </a:r>
          </a:p>
        </p:txBody>
      </p:sp>
    </p:spTree>
    <p:extLst>
      <p:ext uri="{BB962C8B-B14F-4D97-AF65-F5344CB8AC3E}">
        <p14:creationId xmlns:p14="http://schemas.microsoft.com/office/powerpoint/2010/main" val="186840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32A03AA-AC38-764E-9EF3-86AA0530E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31" y="450999"/>
            <a:ext cx="4632096" cy="284471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B2A46A7-28B2-684E-A9E8-9BA628CD6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169" y="450999"/>
            <a:ext cx="4632096" cy="2844711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16CBF1E3-9705-C949-8E0F-DE110020F1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31" y="3636039"/>
            <a:ext cx="4632096" cy="2844711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0C78E97F-1071-F944-848F-4BC1091C25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4169" y="3636038"/>
            <a:ext cx="4632097" cy="2844712"/>
          </a:xfrm>
          <a:prstGeom prst="rect">
            <a:avLst/>
          </a:prstGeom>
        </p:spPr>
      </p:pic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69E90977-D64E-F04F-AA26-B39B75A00F14}"/>
              </a:ext>
            </a:extLst>
          </p:cNvPr>
          <p:cNvGrpSpPr/>
          <p:nvPr/>
        </p:nvGrpSpPr>
        <p:grpSpPr>
          <a:xfrm>
            <a:off x="9876107" y="1640069"/>
            <a:ext cx="2083664" cy="3577862"/>
            <a:chOff x="8729479" y="1801285"/>
            <a:chExt cx="2083664" cy="3577862"/>
          </a:xfrm>
        </p:grpSpPr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E9132728-22D4-F04C-8FA7-AE32430AA983}"/>
                </a:ext>
              </a:extLst>
            </p:cNvPr>
            <p:cNvSpPr/>
            <p:nvPr/>
          </p:nvSpPr>
          <p:spPr>
            <a:xfrm>
              <a:off x="8729481" y="4023240"/>
              <a:ext cx="2083662" cy="451969"/>
            </a:xfrm>
            <a:prstGeom prst="rect">
              <a:avLst/>
            </a:prstGeom>
            <a:solidFill>
              <a:srgbClr val="EED9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000">
                  <a:latin typeface="HGSoeiKakugothicUB" panose="020B0909000000000000" pitchFamily="49" charset="-128"/>
                  <a:ea typeface="HGSoeiKakugothicUB" panose="020B0909000000000000" pitchFamily="49" charset="-128"/>
                </a:rPr>
                <a:t>ミ</a:t>
              </a:r>
              <a:endParaRPr kumimoji="1" lang="ja-JP" altLang="en-US" sz="2000">
                <a:latin typeface="HGSoeiKakugothicUB" panose="020B0909000000000000" pitchFamily="49" charset="-128"/>
                <a:ea typeface="HGSoeiKakugothicUB" panose="020B0909000000000000" pitchFamily="49" charset="-128"/>
              </a:endParaRPr>
            </a:p>
          </p:txBody>
        </p: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CC99A77C-3947-5246-BF13-310B3E27F765}"/>
                </a:ext>
              </a:extLst>
            </p:cNvPr>
            <p:cNvSpPr/>
            <p:nvPr/>
          </p:nvSpPr>
          <p:spPr>
            <a:xfrm>
              <a:off x="8729481" y="4927178"/>
              <a:ext cx="2083662" cy="451969"/>
            </a:xfrm>
            <a:prstGeom prst="rect">
              <a:avLst/>
            </a:prstGeom>
            <a:solidFill>
              <a:srgbClr val="E42F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000">
                  <a:latin typeface="HGSoeiKakugothicUB" panose="020B0909000000000000" pitchFamily="49" charset="-128"/>
                  <a:ea typeface="HGSoeiKakugothicUB" panose="020B0909000000000000" pitchFamily="49" charset="-128"/>
                </a:rPr>
                <a:t>ド</a:t>
              </a:r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0AD18905-BA33-234E-B434-F2F832F8D221}"/>
                </a:ext>
              </a:extLst>
            </p:cNvPr>
            <p:cNvSpPr/>
            <p:nvPr/>
          </p:nvSpPr>
          <p:spPr>
            <a:xfrm>
              <a:off x="8729480" y="2667333"/>
              <a:ext cx="2083661" cy="451969"/>
            </a:xfrm>
            <a:prstGeom prst="rect">
              <a:avLst/>
            </a:prstGeom>
            <a:solidFill>
              <a:srgbClr val="5B3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000">
                  <a:latin typeface="HGSoeiKakugothicUB" panose="020B0909000000000000" pitchFamily="49" charset="-128"/>
                  <a:ea typeface="HGSoeiKakugothicUB" panose="020B0909000000000000" pitchFamily="49" charset="-128"/>
                </a:rPr>
                <a:t>ラ</a:t>
              </a:r>
            </a:p>
          </p:txBody>
        </p: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4519A58-E856-F249-8358-1E7738AD4AD5}"/>
                </a:ext>
              </a:extLst>
            </p:cNvPr>
            <p:cNvSpPr/>
            <p:nvPr/>
          </p:nvSpPr>
          <p:spPr>
            <a:xfrm>
              <a:off x="8729481" y="3571271"/>
              <a:ext cx="2083662" cy="451969"/>
            </a:xfrm>
            <a:prstGeom prst="rect">
              <a:avLst/>
            </a:prstGeom>
            <a:solidFill>
              <a:srgbClr val="95C6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000">
                  <a:latin typeface="HGSoeiKakugothicUB" panose="020B0909000000000000" pitchFamily="49" charset="-128"/>
                  <a:ea typeface="HGSoeiKakugothicUB" panose="020B0909000000000000" pitchFamily="49" charset="-128"/>
                </a:rPr>
                <a:t>ファ</a:t>
              </a:r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3F9C3A6E-610F-974C-B300-55BD43C33EBC}"/>
                </a:ext>
              </a:extLst>
            </p:cNvPr>
            <p:cNvSpPr/>
            <p:nvPr/>
          </p:nvSpPr>
          <p:spPr>
            <a:xfrm>
              <a:off x="8729481" y="4475209"/>
              <a:ext cx="2083662" cy="451969"/>
            </a:xfrm>
            <a:prstGeom prst="rect">
              <a:avLst/>
            </a:prstGeom>
            <a:solidFill>
              <a:srgbClr val="F795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000">
                  <a:latin typeface="HGSoeiKakugothicUB" panose="020B0909000000000000" pitchFamily="49" charset="-128"/>
                  <a:ea typeface="HGSoeiKakugothicUB" panose="020B0909000000000000" pitchFamily="49" charset="-128"/>
                </a:rPr>
                <a:t>レ</a:t>
              </a:r>
              <a:endParaRPr kumimoji="1" lang="ja-JP" altLang="en-US" sz="2000">
                <a:latin typeface="HGSoeiKakugothicUB" panose="020B0909000000000000" pitchFamily="49" charset="-128"/>
                <a:ea typeface="HGSoeiKakugothicUB" panose="020B0909000000000000" pitchFamily="49" charset="-128"/>
              </a:endParaRPr>
            </a:p>
          </p:txBody>
        </p:sp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40159715-9630-4A48-885F-45B4EF5974B0}"/>
                </a:ext>
              </a:extLst>
            </p:cNvPr>
            <p:cNvSpPr/>
            <p:nvPr/>
          </p:nvSpPr>
          <p:spPr>
            <a:xfrm>
              <a:off x="8729479" y="1801285"/>
              <a:ext cx="2083662" cy="451969"/>
            </a:xfrm>
            <a:prstGeom prst="rect">
              <a:avLst/>
            </a:prstGeom>
            <a:solidFill>
              <a:srgbClr val="E42F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000">
                  <a:latin typeface="HGSoeiKakugothicUB" panose="020B0909000000000000" pitchFamily="49" charset="-128"/>
                  <a:ea typeface="HGSoeiKakugothicUB" panose="020B0909000000000000" pitchFamily="49" charset="-128"/>
                </a:rPr>
                <a:t>ド</a:t>
              </a:r>
            </a:p>
          </p:txBody>
        </p:sp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F95C2F80-F41B-AF47-93F0-DE642BE0B8C3}"/>
                </a:ext>
              </a:extLst>
            </p:cNvPr>
            <p:cNvSpPr/>
            <p:nvPr/>
          </p:nvSpPr>
          <p:spPr>
            <a:xfrm>
              <a:off x="8729480" y="2253254"/>
              <a:ext cx="2083661" cy="451969"/>
            </a:xfrm>
            <a:prstGeom prst="rect">
              <a:avLst/>
            </a:prstGeom>
            <a:solidFill>
              <a:srgbClr val="EA57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000">
                  <a:latin typeface="HGSoeiKakugothicUB" panose="020B0909000000000000" pitchFamily="49" charset="-128"/>
                  <a:ea typeface="HGSoeiKakugothicUB" panose="020B0909000000000000" pitchFamily="49" charset="-128"/>
                </a:rPr>
                <a:t>シ</a:t>
              </a:r>
            </a:p>
          </p:txBody>
        </p: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97DC8429-6D32-6544-8EAC-C4DDAA85AD89}"/>
                </a:ext>
              </a:extLst>
            </p:cNvPr>
            <p:cNvSpPr/>
            <p:nvPr/>
          </p:nvSpPr>
          <p:spPr>
            <a:xfrm>
              <a:off x="8729480" y="3119301"/>
              <a:ext cx="2083661" cy="451969"/>
            </a:xfrm>
            <a:prstGeom prst="rect">
              <a:avLst/>
            </a:prstGeom>
            <a:solidFill>
              <a:srgbClr val="0E8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000">
                  <a:latin typeface="HGSoeiKakugothicUB" panose="020B0909000000000000" pitchFamily="49" charset="-128"/>
                  <a:ea typeface="HGSoeiKakugothicUB" panose="020B0909000000000000" pitchFamily="49" charset="-128"/>
                </a:rPr>
                <a:t>ソ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922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A692C5-F036-9141-B24F-1B0AECD48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1507"/>
            <a:ext cx="10515600" cy="665389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和音伴奏①「行進曲風」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48CE18D-D75F-2841-BC42-3465D3E81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1187022"/>
            <a:ext cx="10305143" cy="5388731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CB119E8D-04A6-F64B-8B8F-06B533634321}"/>
              </a:ext>
            </a:extLst>
          </p:cNvPr>
          <p:cNvCxnSpPr>
            <a:cxnSpLocks/>
          </p:cNvCxnSpPr>
          <p:nvPr/>
        </p:nvCxnSpPr>
        <p:spPr>
          <a:xfrm>
            <a:off x="838199" y="5245878"/>
            <a:ext cx="1030514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DD082A6C-624A-F846-AB32-999E3440A842}"/>
              </a:ext>
            </a:extLst>
          </p:cNvPr>
          <p:cNvCxnSpPr>
            <a:cxnSpLocks/>
          </p:cNvCxnSpPr>
          <p:nvPr/>
        </p:nvCxnSpPr>
        <p:spPr>
          <a:xfrm>
            <a:off x="838199" y="4048449"/>
            <a:ext cx="1030514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22002E10-1842-8A44-8992-D5B9C084A196}"/>
              </a:ext>
            </a:extLst>
          </p:cNvPr>
          <p:cNvCxnSpPr>
            <a:cxnSpLocks/>
          </p:cNvCxnSpPr>
          <p:nvPr/>
        </p:nvCxnSpPr>
        <p:spPr>
          <a:xfrm>
            <a:off x="3399372" y="1661757"/>
            <a:ext cx="0" cy="43352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AD9D5518-3CBE-4943-98CF-92415EA6D47A}"/>
              </a:ext>
            </a:extLst>
          </p:cNvPr>
          <p:cNvCxnSpPr>
            <a:cxnSpLocks/>
          </p:cNvCxnSpPr>
          <p:nvPr/>
        </p:nvCxnSpPr>
        <p:spPr>
          <a:xfrm>
            <a:off x="5975658" y="1661757"/>
            <a:ext cx="0" cy="43352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2958FC4-3EBB-7E48-A4FB-6A60AE6185CF}"/>
              </a:ext>
            </a:extLst>
          </p:cNvPr>
          <p:cNvCxnSpPr>
            <a:cxnSpLocks/>
          </p:cNvCxnSpPr>
          <p:nvPr/>
        </p:nvCxnSpPr>
        <p:spPr>
          <a:xfrm>
            <a:off x="8551944" y="1661757"/>
            <a:ext cx="0" cy="43352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E9D1865F-8718-4341-97C2-519EC5431A0A}"/>
              </a:ext>
            </a:extLst>
          </p:cNvPr>
          <p:cNvGrpSpPr/>
          <p:nvPr/>
        </p:nvGrpSpPr>
        <p:grpSpPr>
          <a:xfrm>
            <a:off x="838199" y="690828"/>
            <a:ext cx="1178568" cy="992387"/>
            <a:chOff x="1091601" y="226756"/>
            <a:chExt cx="1178568" cy="992387"/>
          </a:xfrm>
        </p:grpSpPr>
        <p:sp>
          <p:nvSpPr>
            <p:cNvPr id="16" name="左中かっこ 15">
              <a:extLst>
                <a:ext uri="{FF2B5EF4-FFF2-40B4-BE49-F238E27FC236}">
                  <a16:creationId xmlns:a16="http://schemas.microsoft.com/office/drawing/2014/main" id="{2DE80809-576F-FE4D-9DB2-FAABA3E07D60}"/>
                </a:ext>
              </a:extLst>
            </p:cNvPr>
            <p:cNvSpPr/>
            <p:nvPr/>
          </p:nvSpPr>
          <p:spPr>
            <a:xfrm rot="5400000">
              <a:off x="1463093" y="412068"/>
              <a:ext cx="435583" cy="1178568"/>
            </a:xfrm>
            <a:prstGeom prst="leftBrace">
              <a:avLst>
                <a:gd name="adj1" fmla="val 8333"/>
                <a:gd name="adj2" fmla="val 49398"/>
              </a:avLst>
            </a:prstGeom>
            <a:ln w="41275">
              <a:solidFill>
                <a:srgbClr val="E42F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7" name="Picture 2" descr="無料イラスト素材倉庫/楽譜・音楽・記号のイラスト/png・emf・eps形式">
              <a:extLst>
                <a:ext uri="{FF2B5EF4-FFF2-40B4-BE49-F238E27FC236}">
                  <a16:creationId xmlns:a16="http://schemas.microsoft.com/office/drawing/2014/main" id="{505F2BA1-E004-E246-A9F1-732B141F9A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06" y="226756"/>
              <a:ext cx="160357" cy="51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61A36411-8313-804F-8822-A492B4A94E4E}"/>
              </a:ext>
            </a:extLst>
          </p:cNvPr>
          <p:cNvGrpSpPr/>
          <p:nvPr/>
        </p:nvGrpSpPr>
        <p:grpSpPr>
          <a:xfrm>
            <a:off x="2205693" y="711705"/>
            <a:ext cx="1178568" cy="992387"/>
            <a:chOff x="1091601" y="226756"/>
            <a:chExt cx="1178568" cy="992387"/>
          </a:xfrm>
        </p:grpSpPr>
        <p:sp>
          <p:nvSpPr>
            <p:cNvPr id="19" name="左中かっこ 18">
              <a:extLst>
                <a:ext uri="{FF2B5EF4-FFF2-40B4-BE49-F238E27FC236}">
                  <a16:creationId xmlns:a16="http://schemas.microsoft.com/office/drawing/2014/main" id="{986DCB9B-1EE1-4E4B-B43C-C2D409EC1BD5}"/>
                </a:ext>
              </a:extLst>
            </p:cNvPr>
            <p:cNvSpPr/>
            <p:nvPr/>
          </p:nvSpPr>
          <p:spPr>
            <a:xfrm rot="5400000">
              <a:off x="1463093" y="412068"/>
              <a:ext cx="435583" cy="1178568"/>
            </a:xfrm>
            <a:prstGeom prst="leftBrace">
              <a:avLst>
                <a:gd name="adj1" fmla="val 8333"/>
                <a:gd name="adj2" fmla="val 49398"/>
              </a:avLst>
            </a:prstGeom>
            <a:ln w="41275">
              <a:solidFill>
                <a:srgbClr val="E42F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0" name="Picture 2" descr="無料イラスト素材倉庫/楽譜・音楽・記号のイラスト/png・emf・eps形式">
              <a:extLst>
                <a:ext uri="{FF2B5EF4-FFF2-40B4-BE49-F238E27FC236}">
                  <a16:creationId xmlns:a16="http://schemas.microsoft.com/office/drawing/2014/main" id="{B0134498-D824-0C4D-954C-7A5964FAEC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06" y="226756"/>
              <a:ext cx="160357" cy="51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E7625BAB-8228-E148-A12C-0C7F466FA0A8}"/>
              </a:ext>
            </a:extLst>
          </p:cNvPr>
          <p:cNvGrpSpPr/>
          <p:nvPr/>
        </p:nvGrpSpPr>
        <p:grpSpPr>
          <a:xfrm>
            <a:off x="3493835" y="690828"/>
            <a:ext cx="1178568" cy="992387"/>
            <a:chOff x="1091601" y="226756"/>
            <a:chExt cx="1178568" cy="992387"/>
          </a:xfrm>
        </p:grpSpPr>
        <p:sp>
          <p:nvSpPr>
            <p:cNvPr id="22" name="左中かっこ 21">
              <a:extLst>
                <a:ext uri="{FF2B5EF4-FFF2-40B4-BE49-F238E27FC236}">
                  <a16:creationId xmlns:a16="http://schemas.microsoft.com/office/drawing/2014/main" id="{20761CAD-0049-5E4E-9954-6F1DDDF93FF6}"/>
                </a:ext>
              </a:extLst>
            </p:cNvPr>
            <p:cNvSpPr/>
            <p:nvPr/>
          </p:nvSpPr>
          <p:spPr>
            <a:xfrm rot="5400000">
              <a:off x="1463093" y="412068"/>
              <a:ext cx="435583" cy="1178568"/>
            </a:xfrm>
            <a:prstGeom prst="leftBrace">
              <a:avLst>
                <a:gd name="adj1" fmla="val 8333"/>
                <a:gd name="adj2" fmla="val 49398"/>
              </a:avLst>
            </a:prstGeom>
            <a:ln w="41275">
              <a:solidFill>
                <a:srgbClr val="E42F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Picture 2" descr="無料イラスト素材倉庫/楽譜・音楽・記号のイラスト/png・emf・eps形式">
              <a:extLst>
                <a:ext uri="{FF2B5EF4-FFF2-40B4-BE49-F238E27FC236}">
                  <a16:creationId xmlns:a16="http://schemas.microsoft.com/office/drawing/2014/main" id="{1D31F590-6C72-1D43-93F7-F7997D1B16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06" y="226756"/>
              <a:ext cx="160357" cy="51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4FFB825E-E0AC-9C41-B84B-CC385EE6818A}"/>
              </a:ext>
            </a:extLst>
          </p:cNvPr>
          <p:cNvGrpSpPr/>
          <p:nvPr/>
        </p:nvGrpSpPr>
        <p:grpSpPr>
          <a:xfrm>
            <a:off x="4763847" y="669370"/>
            <a:ext cx="1178568" cy="992387"/>
            <a:chOff x="1091601" y="226756"/>
            <a:chExt cx="1178568" cy="992387"/>
          </a:xfrm>
        </p:grpSpPr>
        <p:sp>
          <p:nvSpPr>
            <p:cNvPr id="25" name="左中かっこ 24">
              <a:extLst>
                <a:ext uri="{FF2B5EF4-FFF2-40B4-BE49-F238E27FC236}">
                  <a16:creationId xmlns:a16="http://schemas.microsoft.com/office/drawing/2014/main" id="{C7494AE6-AFE4-C648-9720-955886518243}"/>
                </a:ext>
              </a:extLst>
            </p:cNvPr>
            <p:cNvSpPr/>
            <p:nvPr/>
          </p:nvSpPr>
          <p:spPr>
            <a:xfrm rot="5400000">
              <a:off x="1463093" y="412068"/>
              <a:ext cx="435583" cy="1178568"/>
            </a:xfrm>
            <a:prstGeom prst="leftBrace">
              <a:avLst>
                <a:gd name="adj1" fmla="val 8333"/>
                <a:gd name="adj2" fmla="val 49398"/>
              </a:avLst>
            </a:prstGeom>
            <a:ln w="41275">
              <a:solidFill>
                <a:srgbClr val="E42F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Picture 2" descr="無料イラスト素材倉庫/楽譜・音楽・記号のイラスト/png・emf・eps形式">
              <a:extLst>
                <a:ext uri="{FF2B5EF4-FFF2-40B4-BE49-F238E27FC236}">
                  <a16:creationId xmlns:a16="http://schemas.microsoft.com/office/drawing/2014/main" id="{A7C72924-3EE5-D641-A3FC-30E2D1AF63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06" y="226756"/>
              <a:ext cx="160357" cy="51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058A36A7-8B6A-CD49-9C48-5E3C70DB8ABA}"/>
              </a:ext>
            </a:extLst>
          </p:cNvPr>
          <p:cNvGrpSpPr/>
          <p:nvPr/>
        </p:nvGrpSpPr>
        <p:grpSpPr>
          <a:xfrm>
            <a:off x="6059545" y="672090"/>
            <a:ext cx="1178568" cy="992387"/>
            <a:chOff x="1091601" y="226756"/>
            <a:chExt cx="1178568" cy="992387"/>
          </a:xfrm>
        </p:grpSpPr>
        <p:sp>
          <p:nvSpPr>
            <p:cNvPr id="28" name="左中かっこ 27">
              <a:extLst>
                <a:ext uri="{FF2B5EF4-FFF2-40B4-BE49-F238E27FC236}">
                  <a16:creationId xmlns:a16="http://schemas.microsoft.com/office/drawing/2014/main" id="{55182A70-67F2-2446-9613-F22265F491CF}"/>
                </a:ext>
              </a:extLst>
            </p:cNvPr>
            <p:cNvSpPr/>
            <p:nvPr/>
          </p:nvSpPr>
          <p:spPr>
            <a:xfrm rot="5400000">
              <a:off x="1463093" y="412068"/>
              <a:ext cx="435583" cy="1178568"/>
            </a:xfrm>
            <a:prstGeom prst="leftBrace">
              <a:avLst>
                <a:gd name="adj1" fmla="val 8333"/>
                <a:gd name="adj2" fmla="val 49398"/>
              </a:avLst>
            </a:prstGeom>
            <a:ln w="41275">
              <a:solidFill>
                <a:srgbClr val="E42F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9" name="Picture 2" descr="無料イラスト素材倉庫/楽譜・音楽・記号のイラスト/png・emf・eps形式">
              <a:extLst>
                <a:ext uri="{FF2B5EF4-FFF2-40B4-BE49-F238E27FC236}">
                  <a16:creationId xmlns:a16="http://schemas.microsoft.com/office/drawing/2014/main" id="{25F1449A-F3E7-1145-80A8-8238563412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06" y="226756"/>
              <a:ext cx="160357" cy="51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CF5CA751-A69A-5F41-8832-4C221844FDF1}"/>
              </a:ext>
            </a:extLst>
          </p:cNvPr>
          <p:cNvGrpSpPr/>
          <p:nvPr/>
        </p:nvGrpSpPr>
        <p:grpSpPr>
          <a:xfrm>
            <a:off x="7342527" y="669370"/>
            <a:ext cx="1178568" cy="992387"/>
            <a:chOff x="1091601" y="226756"/>
            <a:chExt cx="1178568" cy="992387"/>
          </a:xfrm>
        </p:grpSpPr>
        <p:sp>
          <p:nvSpPr>
            <p:cNvPr id="31" name="左中かっこ 30">
              <a:extLst>
                <a:ext uri="{FF2B5EF4-FFF2-40B4-BE49-F238E27FC236}">
                  <a16:creationId xmlns:a16="http://schemas.microsoft.com/office/drawing/2014/main" id="{0853B25E-3A44-4743-AE8C-614427959C4B}"/>
                </a:ext>
              </a:extLst>
            </p:cNvPr>
            <p:cNvSpPr/>
            <p:nvPr/>
          </p:nvSpPr>
          <p:spPr>
            <a:xfrm rot="5400000">
              <a:off x="1463093" y="412068"/>
              <a:ext cx="435583" cy="1178568"/>
            </a:xfrm>
            <a:prstGeom prst="leftBrace">
              <a:avLst>
                <a:gd name="adj1" fmla="val 8333"/>
                <a:gd name="adj2" fmla="val 49398"/>
              </a:avLst>
            </a:prstGeom>
            <a:ln w="41275">
              <a:solidFill>
                <a:srgbClr val="E42F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2" name="Picture 2" descr="無料イラスト素材倉庫/楽譜・音楽・記号のイラスト/png・emf・eps形式">
              <a:extLst>
                <a:ext uri="{FF2B5EF4-FFF2-40B4-BE49-F238E27FC236}">
                  <a16:creationId xmlns:a16="http://schemas.microsoft.com/office/drawing/2014/main" id="{B1608623-CF64-004B-AF80-367C58D18B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06" y="226756"/>
              <a:ext cx="160357" cy="51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CD20D7E3-655B-CD45-92A7-3173F154611E}"/>
              </a:ext>
            </a:extLst>
          </p:cNvPr>
          <p:cNvGrpSpPr/>
          <p:nvPr/>
        </p:nvGrpSpPr>
        <p:grpSpPr>
          <a:xfrm>
            <a:off x="8628116" y="680281"/>
            <a:ext cx="1178568" cy="992387"/>
            <a:chOff x="1091601" y="226756"/>
            <a:chExt cx="1178568" cy="992387"/>
          </a:xfrm>
        </p:grpSpPr>
        <p:sp>
          <p:nvSpPr>
            <p:cNvPr id="34" name="左中かっこ 33">
              <a:extLst>
                <a:ext uri="{FF2B5EF4-FFF2-40B4-BE49-F238E27FC236}">
                  <a16:creationId xmlns:a16="http://schemas.microsoft.com/office/drawing/2014/main" id="{5852F9F0-D3BC-0C45-ABE2-56AD5ACCEDF3}"/>
                </a:ext>
              </a:extLst>
            </p:cNvPr>
            <p:cNvSpPr/>
            <p:nvPr/>
          </p:nvSpPr>
          <p:spPr>
            <a:xfrm rot="5400000">
              <a:off x="1463093" y="412068"/>
              <a:ext cx="435583" cy="1178568"/>
            </a:xfrm>
            <a:prstGeom prst="leftBrace">
              <a:avLst>
                <a:gd name="adj1" fmla="val 8333"/>
                <a:gd name="adj2" fmla="val 49398"/>
              </a:avLst>
            </a:prstGeom>
            <a:ln w="41275">
              <a:solidFill>
                <a:srgbClr val="E42F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5" name="Picture 2" descr="無料イラスト素材倉庫/楽譜・音楽・記号のイラスト/png・emf・eps形式">
              <a:extLst>
                <a:ext uri="{FF2B5EF4-FFF2-40B4-BE49-F238E27FC236}">
                  <a16:creationId xmlns:a16="http://schemas.microsoft.com/office/drawing/2014/main" id="{5A1A7C9A-52EB-934E-B2D1-128ECF2331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06" y="226756"/>
              <a:ext cx="160357" cy="51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AE2B9E28-C655-934A-B6D0-EEC4E4E7F035}"/>
              </a:ext>
            </a:extLst>
          </p:cNvPr>
          <p:cNvGrpSpPr/>
          <p:nvPr/>
        </p:nvGrpSpPr>
        <p:grpSpPr>
          <a:xfrm>
            <a:off x="9925405" y="669370"/>
            <a:ext cx="1178568" cy="992387"/>
            <a:chOff x="1091601" y="226756"/>
            <a:chExt cx="1178568" cy="992387"/>
          </a:xfrm>
        </p:grpSpPr>
        <p:sp>
          <p:nvSpPr>
            <p:cNvPr id="37" name="左中かっこ 36">
              <a:extLst>
                <a:ext uri="{FF2B5EF4-FFF2-40B4-BE49-F238E27FC236}">
                  <a16:creationId xmlns:a16="http://schemas.microsoft.com/office/drawing/2014/main" id="{C2666065-CF5F-1F40-BC50-A6D3D70E6752}"/>
                </a:ext>
              </a:extLst>
            </p:cNvPr>
            <p:cNvSpPr/>
            <p:nvPr/>
          </p:nvSpPr>
          <p:spPr>
            <a:xfrm rot="5400000">
              <a:off x="1463093" y="412068"/>
              <a:ext cx="435583" cy="1178568"/>
            </a:xfrm>
            <a:prstGeom prst="leftBrace">
              <a:avLst>
                <a:gd name="adj1" fmla="val 8333"/>
                <a:gd name="adj2" fmla="val 49398"/>
              </a:avLst>
            </a:prstGeom>
            <a:ln w="41275">
              <a:solidFill>
                <a:srgbClr val="E42F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8" name="Picture 2" descr="無料イラスト素材倉庫/楽譜・音楽・記号のイラスト/png・emf・eps形式">
              <a:extLst>
                <a:ext uri="{FF2B5EF4-FFF2-40B4-BE49-F238E27FC236}">
                  <a16:creationId xmlns:a16="http://schemas.microsoft.com/office/drawing/2014/main" id="{A6C87183-A739-004D-BD76-55C16A00B0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06" y="226756"/>
              <a:ext cx="160357" cy="51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9" name="角丸四角形 38">
            <a:extLst>
              <a:ext uri="{FF2B5EF4-FFF2-40B4-BE49-F238E27FC236}">
                <a16:creationId xmlns:a16="http://schemas.microsoft.com/office/drawing/2014/main" id="{DB08FB26-4BF3-CB4C-85FA-E8D79C0C75F1}"/>
              </a:ext>
            </a:extLst>
          </p:cNvPr>
          <p:cNvSpPr/>
          <p:nvPr/>
        </p:nvSpPr>
        <p:spPr>
          <a:xfrm>
            <a:off x="1666757" y="2337214"/>
            <a:ext cx="834555" cy="96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latin typeface="HGMinchoE" panose="02020909000000000000" pitchFamily="49" charset="-128"/>
                <a:ea typeface="HGMinchoE" panose="02020909000000000000" pitchFamily="49" charset="-128"/>
              </a:rPr>
              <a:t>Ⅰ</a:t>
            </a:r>
            <a:endParaRPr kumimoji="1" lang="ja-JP" altLang="en-US" sz="3200">
              <a:latin typeface="HGMinchoE" panose="02020909000000000000" pitchFamily="49" charset="-128"/>
              <a:ea typeface="HGMinchoE" panose="02020909000000000000" pitchFamily="49" charset="-128"/>
            </a:endParaRPr>
          </a:p>
        </p:txBody>
      </p:sp>
      <p:sp>
        <p:nvSpPr>
          <p:cNvPr id="40" name="角丸四角形 39">
            <a:extLst>
              <a:ext uri="{FF2B5EF4-FFF2-40B4-BE49-F238E27FC236}">
                <a16:creationId xmlns:a16="http://schemas.microsoft.com/office/drawing/2014/main" id="{59E60991-17F6-BD44-8CC9-F99E9184DF9F}"/>
              </a:ext>
            </a:extLst>
          </p:cNvPr>
          <p:cNvSpPr/>
          <p:nvPr/>
        </p:nvSpPr>
        <p:spPr>
          <a:xfrm>
            <a:off x="4271042" y="2337214"/>
            <a:ext cx="834555" cy="96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latin typeface="HGMinchoE" panose="02020909000000000000" pitchFamily="49" charset="-128"/>
                <a:ea typeface="HGMinchoE" panose="02020909000000000000" pitchFamily="49" charset="-128"/>
              </a:rPr>
              <a:t>Ⅳ</a:t>
            </a:r>
            <a:endParaRPr kumimoji="1" lang="ja-JP" altLang="en-US" sz="3200">
              <a:latin typeface="HGMinchoE" panose="02020909000000000000" pitchFamily="49" charset="-128"/>
              <a:ea typeface="HGMinchoE" panose="02020909000000000000" pitchFamily="49" charset="-128"/>
            </a:endParaRPr>
          </a:p>
        </p:txBody>
      </p:sp>
      <p:sp>
        <p:nvSpPr>
          <p:cNvPr id="41" name="角丸四角形 40">
            <a:extLst>
              <a:ext uri="{FF2B5EF4-FFF2-40B4-BE49-F238E27FC236}">
                <a16:creationId xmlns:a16="http://schemas.microsoft.com/office/drawing/2014/main" id="{3FF68126-B2A7-C243-AA81-E3B2959BC260}"/>
              </a:ext>
            </a:extLst>
          </p:cNvPr>
          <p:cNvSpPr/>
          <p:nvPr/>
        </p:nvSpPr>
        <p:spPr>
          <a:xfrm>
            <a:off x="6216343" y="2369456"/>
            <a:ext cx="834555" cy="96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>
                <a:latin typeface="HGMinchoE" panose="02020909000000000000" pitchFamily="49" charset="-128"/>
                <a:ea typeface="HGMinchoE" panose="02020909000000000000" pitchFamily="49" charset="-128"/>
              </a:rPr>
              <a:t>Ⅰ</a:t>
            </a:r>
            <a:endParaRPr kumimoji="1" lang="ja-JP" altLang="en-US" sz="3200">
              <a:latin typeface="HGMinchoE" panose="02020909000000000000" pitchFamily="49" charset="-128"/>
              <a:ea typeface="HGMinchoE" panose="02020909000000000000" pitchFamily="49" charset="-128"/>
            </a:endParaRPr>
          </a:p>
        </p:txBody>
      </p:sp>
      <p:sp>
        <p:nvSpPr>
          <p:cNvPr id="42" name="角丸四角形 41">
            <a:extLst>
              <a:ext uri="{FF2B5EF4-FFF2-40B4-BE49-F238E27FC236}">
                <a16:creationId xmlns:a16="http://schemas.microsoft.com/office/drawing/2014/main" id="{9B93A0CB-0752-2F4C-B4D3-636E0F3BC372}"/>
              </a:ext>
            </a:extLst>
          </p:cNvPr>
          <p:cNvSpPr/>
          <p:nvPr/>
        </p:nvSpPr>
        <p:spPr>
          <a:xfrm>
            <a:off x="7530174" y="2369456"/>
            <a:ext cx="834555" cy="96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>
                <a:latin typeface="HGMinchoE" panose="02020909000000000000" pitchFamily="49" charset="-128"/>
                <a:ea typeface="HGMinchoE" panose="02020909000000000000" pitchFamily="49" charset="-128"/>
              </a:rPr>
              <a:t>Ｖ</a:t>
            </a:r>
            <a:r>
              <a:rPr kumimoji="1" lang="en-US" altLang="ja-JP" sz="1600" dirty="0">
                <a:latin typeface="HGMinchoE" panose="02020909000000000000" pitchFamily="49" charset="-128"/>
                <a:ea typeface="HGMinchoE" panose="02020909000000000000" pitchFamily="49" charset="-128"/>
              </a:rPr>
              <a:t>7</a:t>
            </a:r>
            <a:endParaRPr kumimoji="1" lang="ja-JP" altLang="en-US" sz="1600">
              <a:latin typeface="HGMinchoE" panose="02020909000000000000" pitchFamily="49" charset="-128"/>
              <a:ea typeface="HGMinchoE" panose="02020909000000000000" pitchFamily="49" charset="-128"/>
            </a:endParaRPr>
          </a:p>
        </p:txBody>
      </p:sp>
      <p:sp>
        <p:nvSpPr>
          <p:cNvPr id="43" name="角丸四角形 42">
            <a:extLst>
              <a:ext uri="{FF2B5EF4-FFF2-40B4-BE49-F238E27FC236}">
                <a16:creationId xmlns:a16="http://schemas.microsoft.com/office/drawing/2014/main" id="{25C367A4-AE4C-1741-83A4-E57E44FDF6C0}"/>
              </a:ext>
            </a:extLst>
          </p:cNvPr>
          <p:cNvSpPr/>
          <p:nvPr/>
        </p:nvSpPr>
        <p:spPr>
          <a:xfrm>
            <a:off x="9448497" y="2369456"/>
            <a:ext cx="834555" cy="96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>
                <a:latin typeface="HGMinchoE" panose="02020909000000000000" pitchFamily="49" charset="-128"/>
                <a:ea typeface="HGMinchoE" panose="02020909000000000000" pitchFamily="49" charset="-128"/>
              </a:rPr>
              <a:t>Ⅰ</a:t>
            </a:r>
            <a:endParaRPr kumimoji="1" lang="ja-JP" altLang="en-US" sz="3200">
              <a:latin typeface="HGMinchoE" panose="02020909000000000000" pitchFamily="49" charset="-128"/>
              <a:ea typeface="HGMinchoE" panose="02020909000000000000" pitchFamily="49" charset="-128"/>
            </a:endParaRPr>
          </a:p>
        </p:txBody>
      </p:sp>
      <p:pic>
        <p:nvPicPr>
          <p:cNvPr id="3" name="01_行進曲風" descr="01_行進曲風">
            <a:hlinkClick r:id="" action="ppaction://media"/>
            <a:extLst>
              <a:ext uri="{FF2B5EF4-FFF2-40B4-BE49-F238E27FC236}">
                <a16:creationId xmlns:a16="http://schemas.microsoft.com/office/drawing/2014/main" id="{4336A17C-67A2-9D4B-8D24-75BEA4B882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6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59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548CE18D-D75F-2841-BC42-3465D3E812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38199" y="1187022"/>
            <a:ext cx="10305142" cy="5388731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DA692C5-F036-9141-B24F-1B0AECD48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1507"/>
            <a:ext cx="10515600" cy="665389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和音伴奏②「ワルツ風」</a:t>
            </a: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CB119E8D-04A6-F64B-8B8F-06B533634321}"/>
              </a:ext>
            </a:extLst>
          </p:cNvPr>
          <p:cNvCxnSpPr>
            <a:cxnSpLocks/>
          </p:cNvCxnSpPr>
          <p:nvPr/>
        </p:nvCxnSpPr>
        <p:spPr>
          <a:xfrm>
            <a:off x="838199" y="5245878"/>
            <a:ext cx="1030514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DD082A6C-624A-F846-AB32-999E3440A842}"/>
              </a:ext>
            </a:extLst>
          </p:cNvPr>
          <p:cNvCxnSpPr>
            <a:cxnSpLocks/>
          </p:cNvCxnSpPr>
          <p:nvPr/>
        </p:nvCxnSpPr>
        <p:spPr>
          <a:xfrm>
            <a:off x="838199" y="4048449"/>
            <a:ext cx="1030514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22002E10-1842-8A44-8992-D5B9C084A196}"/>
              </a:ext>
            </a:extLst>
          </p:cNvPr>
          <p:cNvCxnSpPr>
            <a:cxnSpLocks/>
          </p:cNvCxnSpPr>
          <p:nvPr/>
        </p:nvCxnSpPr>
        <p:spPr>
          <a:xfrm>
            <a:off x="3399372" y="1661757"/>
            <a:ext cx="0" cy="43352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AD9D5518-3CBE-4943-98CF-92415EA6D47A}"/>
              </a:ext>
            </a:extLst>
          </p:cNvPr>
          <p:cNvCxnSpPr>
            <a:cxnSpLocks/>
          </p:cNvCxnSpPr>
          <p:nvPr/>
        </p:nvCxnSpPr>
        <p:spPr>
          <a:xfrm>
            <a:off x="5975658" y="1661757"/>
            <a:ext cx="0" cy="43352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2958FC4-3EBB-7E48-A4FB-6A60AE6185CF}"/>
              </a:ext>
            </a:extLst>
          </p:cNvPr>
          <p:cNvCxnSpPr>
            <a:cxnSpLocks/>
          </p:cNvCxnSpPr>
          <p:nvPr/>
        </p:nvCxnSpPr>
        <p:spPr>
          <a:xfrm>
            <a:off x="8551944" y="1661757"/>
            <a:ext cx="0" cy="43352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E9D1865F-8718-4341-97C2-519EC5431A0A}"/>
              </a:ext>
            </a:extLst>
          </p:cNvPr>
          <p:cNvGrpSpPr/>
          <p:nvPr/>
        </p:nvGrpSpPr>
        <p:grpSpPr>
          <a:xfrm>
            <a:off x="838199" y="690828"/>
            <a:ext cx="1178568" cy="992387"/>
            <a:chOff x="1091601" y="226756"/>
            <a:chExt cx="1178568" cy="992387"/>
          </a:xfrm>
        </p:grpSpPr>
        <p:sp>
          <p:nvSpPr>
            <p:cNvPr id="16" name="左中かっこ 15">
              <a:extLst>
                <a:ext uri="{FF2B5EF4-FFF2-40B4-BE49-F238E27FC236}">
                  <a16:creationId xmlns:a16="http://schemas.microsoft.com/office/drawing/2014/main" id="{2DE80809-576F-FE4D-9DB2-FAABA3E07D60}"/>
                </a:ext>
              </a:extLst>
            </p:cNvPr>
            <p:cNvSpPr/>
            <p:nvPr/>
          </p:nvSpPr>
          <p:spPr>
            <a:xfrm rot="5400000">
              <a:off x="1463093" y="412068"/>
              <a:ext cx="435583" cy="1178568"/>
            </a:xfrm>
            <a:prstGeom prst="leftBrace">
              <a:avLst>
                <a:gd name="adj1" fmla="val 8333"/>
                <a:gd name="adj2" fmla="val 49398"/>
              </a:avLst>
            </a:prstGeom>
            <a:ln w="41275">
              <a:solidFill>
                <a:srgbClr val="E42F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7" name="Picture 2" descr="無料イラスト素材倉庫/楽譜・音楽・記号のイラスト/png・emf・eps形式">
              <a:extLst>
                <a:ext uri="{FF2B5EF4-FFF2-40B4-BE49-F238E27FC236}">
                  <a16:creationId xmlns:a16="http://schemas.microsoft.com/office/drawing/2014/main" id="{505F2BA1-E004-E246-A9F1-732B141F9A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06" y="226756"/>
              <a:ext cx="160357" cy="51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61A36411-8313-804F-8822-A492B4A94E4E}"/>
              </a:ext>
            </a:extLst>
          </p:cNvPr>
          <p:cNvGrpSpPr/>
          <p:nvPr/>
        </p:nvGrpSpPr>
        <p:grpSpPr>
          <a:xfrm>
            <a:off x="2205693" y="711705"/>
            <a:ext cx="1178568" cy="992387"/>
            <a:chOff x="1091601" y="226756"/>
            <a:chExt cx="1178568" cy="992387"/>
          </a:xfrm>
        </p:grpSpPr>
        <p:sp>
          <p:nvSpPr>
            <p:cNvPr id="19" name="左中かっこ 18">
              <a:extLst>
                <a:ext uri="{FF2B5EF4-FFF2-40B4-BE49-F238E27FC236}">
                  <a16:creationId xmlns:a16="http://schemas.microsoft.com/office/drawing/2014/main" id="{986DCB9B-1EE1-4E4B-B43C-C2D409EC1BD5}"/>
                </a:ext>
              </a:extLst>
            </p:cNvPr>
            <p:cNvSpPr/>
            <p:nvPr/>
          </p:nvSpPr>
          <p:spPr>
            <a:xfrm rot="5400000">
              <a:off x="1463093" y="412068"/>
              <a:ext cx="435583" cy="1178568"/>
            </a:xfrm>
            <a:prstGeom prst="leftBrace">
              <a:avLst>
                <a:gd name="adj1" fmla="val 8333"/>
                <a:gd name="adj2" fmla="val 49398"/>
              </a:avLst>
            </a:prstGeom>
            <a:ln w="41275">
              <a:solidFill>
                <a:srgbClr val="E42F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0" name="Picture 2" descr="無料イラスト素材倉庫/楽譜・音楽・記号のイラスト/png・emf・eps形式">
              <a:extLst>
                <a:ext uri="{FF2B5EF4-FFF2-40B4-BE49-F238E27FC236}">
                  <a16:creationId xmlns:a16="http://schemas.microsoft.com/office/drawing/2014/main" id="{B0134498-D824-0C4D-954C-7A5964FAEC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06" y="226756"/>
              <a:ext cx="160357" cy="51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E7625BAB-8228-E148-A12C-0C7F466FA0A8}"/>
              </a:ext>
            </a:extLst>
          </p:cNvPr>
          <p:cNvGrpSpPr/>
          <p:nvPr/>
        </p:nvGrpSpPr>
        <p:grpSpPr>
          <a:xfrm>
            <a:off x="3493835" y="690828"/>
            <a:ext cx="1178568" cy="992387"/>
            <a:chOff x="1091601" y="226756"/>
            <a:chExt cx="1178568" cy="992387"/>
          </a:xfrm>
        </p:grpSpPr>
        <p:sp>
          <p:nvSpPr>
            <p:cNvPr id="22" name="左中かっこ 21">
              <a:extLst>
                <a:ext uri="{FF2B5EF4-FFF2-40B4-BE49-F238E27FC236}">
                  <a16:creationId xmlns:a16="http://schemas.microsoft.com/office/drawing/2014/main" id="{20761CAD-0049-5E4E-9954-6F1DDDF93FF6}"/>
                </a:ext>
              </a:extLst>
            </p:cNvPr>
            <p:cNvSpPr/>
            <p:nvPr/>
          </p:nvSpPr>
          <p:spPr>
            <a:xfrm rot="5400000">
              <a:off x="1463093" y="412068"/>
              <a:ext cx="435583" cy="1178568"/>
            </a:xfrm>
            <a:prstGeom prst="leftBrace">
              <a:avLst>
                <a:gd name="adj1" fmla="val 8333"/>
                <a:gd name="adj2" fmla="val 49398"/>
              </a:avLst>
            </a:prstGeom>
            <a:ln w="41275">
              <a:solidFill>
                <a:srgbClr val="E42F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Picture 2" descr="無料イラスト素材倉庫/楽譜・音楽・記号のイラスト/png・emf・eps形式">
              <a:extLst>
                <a:ext uri="{FF2B5EF4-FFF2-40B4-BE49-F238E27FC236}">
                  <a16:creationId xmlns:a16="http://schemas.microsoft.com/office/drawing/2014/main" id="{1D31F590-6C72-1D43-93F7-F7997D1B16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06" y="226756"/>
              <a:ext cx="160357" cy="51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4FFB825E-E0AC-9C41-B84B-CC385EE6818A}"/>
              </a:ext>
            </a:extLst>
          </p:cNvPr>
          <p:cNvGrpSpPr/>
          <p:nvPr/>
        </p:nvGrpSpPr>
        <p:grpSpPr>
          <a:xfrm>
            <a:off x="4763847" y="669370"/>
            <a:ext cx="1178568" cy="992387"/>
            <a:chOff x="1091601" y="226756"/>
            <a:chExt cx="1178568" cy="992387"/>
          </a:xfrm>
        </p:grpSpPr>
        <p:sp>
          <p:nvSpPr>
            <p:cNvPr id="25" name="左中かっこ 24">
              <a:extLst>
                <a:ext uri="{FF2B5EF4-FFF2-40B4-BE49-F238E27FC236}">
                  <a16:creationId xmlns:a16="http://schemas.microsoft.com/office/drawing/2014/main" id="{C7494AE6-AFE4-C648-9720-955886518243}"/>
                </a:ext>
              </a:extLst>
            </p:cNvPr>
            <p:cNvSpPr/>
            <p:nvPr/>
          </p:nvSpPr>
          <p:spPr>
            <a:xfrm rot="5400000">
              <a:off x="1463093" y="412068"/>
              <a:ext cx="435583" cy="1178568"/>
            </a:xfrm>
            <a:prstGeom prst="leftBrace">
              <a:avLst>
                <a:gd name="adj1" fmla="val 8333"/>
                <a:gd name="adj2" fmla="val 49398"/>
              </a:avLst>
            </a:prstGeom>
            <a:ln w="41275">
              <a:solidFill>
                <a:srgbClr val="E42F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Picture 2" descr="無料イラスト素材倉庫/楽譜・音楽・記号のイラスト/png・emf・eps形式">
              <a:extLst>
                <a:ext uri="{FF2B5EF4-FFF2-40B4-BE49-F238E27FC236}">
                  <a16:creationId xmlns:a16="http://schemas.microsoft.com/office/drawing/2014/main" id="{A7C72924-3EE5-D641-A3FC-30E2D1AF63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06" y="226756"/>
              <a:ext cx="160357" cy="51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058A36A7-8B6A-CD49-9C48-5E3C70DB8ABA}"/>
              </a:ext>
            </a:extLst>
          </p:cNvPr>
          <p:cNvGrpSpPr/>
          <p:nvPr/>
        </p:nvGrpSpPr>
        <p:grpSpPr>
          <a:xfrm>
            <a:off x="6059545" y="672090"/>
            <a:ext cx="1178568" cy="992387"/>
            <a:chOff x="1091601" y="226756"/>
            <a:chExt cx="1178568" cy="992387"/>
          </a:xfrm>
        </p:grpSpPr>
        <p:sp>
          <p:nvSpPr>
            <p:cNvPr id="28" name="左中かっこ 27">
              <a:extLst>
                <a:ext uri="{FF2B5EF4-FFF2-40B4-BE49-F238E27FC236}">
                  <a16:creationId xmlns:a16="http://schemas.microsoft.com/office/drawing/2014/main" id="{55182A70-67F2-2446-9613-F22265F491CF}"/>
                </a:ext>
              </a:extLst>
            </p:cNvPr>
            <p:cNvSpPr/>
            <p:nvPr/>
          </p:nvSpPr>
          <p:spPr>
            <a:xfrm rot="5400000">
              <a:off x="1463093" y="412068"/>
              <a:ext cx="435583" cy="1178568"/>
            </a:xfrm>
            <a:prstGeom prst="leftBrace">
              <a:avLst>
                <a:gd name="adj1" fmla="val 8333"/>
                <a:gd name="adj2" fmla="val 49398"/>
              </a:avLst>
            </a:prstGeom>
            <a:ln w="41275">
              <a:solidFill>
                <a:srgbClr val="E42F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9" name="Picture 2" descr="無料イラスト素材倉庫/楽譜・音楽・記号のイラスト/png・emf・eps形式">
              <a:extLst>
                <a:ext uri="{FF2B5EF4-FFF2-40B4-BE49-F238E27FC236}">
                  <a16:creationId xmlns:a16="http://schemas.microsoft.com/office/drawing/2014/main" id="{25F1449A-F3E7-1145-80A8-8238563412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06" y="226756"/>
              <a:ext cx="160357" cy="51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CF5CA751-A69A-5F41-8832-4C221844FDF1}"/>
              </a:ext>
            </a:extLst>
          </p:cNvPr>
          <p:cNvGrpSpPr/>
          <p:nvPr/>
        </p:nvGrpSpPr>
        <p:grpSpPr>
          <a:xfrm>
            <a:off x="7342527" y="669370"/>
            <a:ext cx="1178568" cy="992387"/>
            <a:chOff x="1091601" y="226756"/>
            <a:chExt cx="1178568" cy="992387"/>
          </a:xfrm>
        </p:grpSpPr>
        <p:sp>
          <p:nvSpPr>
            <p:cNvPr id="31" name="左中かっこ 30">
              <a:extLst>
                <a:ext uri="{FF2B5EF4-FFF2-40B4-BE49-F238E27FC236}">
                  <a16:creationId xmlns:a16="http://schemas.microsoft.com/office/drawing/2014/main" id="{0853B25E-3A44-4743-AE8C-614427959C4B}"/>
                </a:ext>
              </a:extLst>
            </p:cNvPr>
            <p:cNvSpPr/>
            <p:nvPr/>
          </p:nvSpPr>
          <p:spPr>
            <a:xfrm rot="5400000">
              <a:off x="1463093" y="412068"/>
              <a:ext cx="435583" cy="1178568"/>
            </a:xfrm>
            <a:prstGeom prst="leftBrace">
              <a:avLst>
                <a:gd name="adj1" fmla="val 8333"/>
                <a:gd name="adj2" fmla="val 49398"/>
              </a:avLst>
            </a:prstGeom>
            <a:ln w="41275">
              <a:solidFill>
                <a:srgbClr val="E42F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2" name="Picture 2" descr="無料イラスト素材倉庫/楽譜・音楽・記号のイラスト/png・emf・eps形式">
              <a:extLst>
                <a:ext uri="{FF2B5EF4-FFF2-40B4-BE49-F238E27FC236}">
                  <a16:creationId xmlns:a16="http://schemas.microsoft.com/office/drawing/2014/main" id="{B1608623-CF64-004B-AF80-367C58D18B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06" y="226756"/>
              <a:ext cx="160357" cy="51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CD20D7E3-655B-CD45-92A7-3173F154611E}"/>
              </a:ext>
            </a:extLst>
          </p:cNvPr>
          <p:cNvGrpSpPr/>
          <p:nvPr/>
        </p:nvGrpSpPr>
        <p:grpSpPr>
          <a:xfrm>
            <a:off x="8628116" y="680281"/>
            <a:ext cx="1178568" cy="992387"/>
            <a:chOff x="1091601" y="226756"/>
            <a:chExt cx="1178568" cy="992387"/>
          </a:xfrm>
        </p:grpSpPr>
        <p:sp>
          <p:nvSpPr>
            <p:cNvPr id="34" name="左中かっこ 33">
              <a:extLst>
                <a:ext uri="{FF2B5EF4-FFF2-40B4-BE49-F238E27FC236}">
                  <a16:creationId xmlns:a16="http://schemas.microsoft.com/office/drawing/2014/main" id="{5852F9F0-D3BC-0C45-ABE2-56AD5ACCEDF3}"/>
                </a:ext>
              </a:extLst>
            </p:cNvPr>
            <p:cNvSpPr/>
            <p:nvPr/>
          </p:nvSpPr>
          <p:spPr>
            <a:xfrm rot="5400000">
              <a:off x="1463093" y="412068"/>
              <a:ext cx="435583" cy="1178568"/>
            </a:xfrm>
            <a:prstGeom prst="leftBrace">
              <a:avLst>
                <a:gd name="adj1" fmla="val 8333"/>
                <a:gd name="adj2" fmla="val 49398"/>
              </a:avLst>
            </a:prstGeom>
            <a:ln w="41275">
              <a:solidFill>
                <a:srgbClr val="E42F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5" name="Picture 2" descr="無料イラスト素材倉庫/楽譜・音楽・記号のイラスト/png・emf・eps形式">
              <a:extLst>
                <a:ext uri="{FF2B5EF4-FFF2-40B4-BE49-F238E27FC236}">
                  <a16:creationId xmlns:a16="http://schemas.microsoft.com/office/drawing/2014/main" id="{5A1A7C9A-52EB-934E-B2D1-128ECF2331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06" y="226756"/>
              <a:ext cx="160357" cy="51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AE2B9E28-C655-934A-B6D0-EEC4E4E7F035}"/>
              </a:ext>
            </a:extLst>
          </p:cNvPr>
          <p:cNvGrpSpPr/>
          <p:nvPr/>
        </p:nvGrpSpPr>
        <p:grpSpPr>
          <a:xfrm>
            <a:off x="9925405" y="669370"/>
            <a:ext cx="1178568" cy="992387"/>
            <a:chOff x="1091601" y="226756"/>
            <a:chExt cx="1178568" cy="992387"/>
          </a:xfrm>
        </p:grpSpPr>
        <p:sp>
          <p:nvSpPr>
            <p:cNvPr id="37" name="左中かっこ 36">
              <a:extLst>
                <a:ext uri="{FF2B5EF4-FFF2-40B4-BE49-F238E27FC236}">
                  <a16:creationId xmlns:a16="http://schemas.microsoft.com/office/drawing/2014/main" id="{C2666065-CF5F-1F40-BC50-A6D3D70E6752}"/>
                </a:ext>
              </a:extLst>
            </p:cNvPr>
            <p:cNvSpPr/>
            <p:nvPr/>
          </p:nvSpPr>
          <p:spPr>
            <a:xfrm rot="5400000">
              <a:off x="1463093" y="412068"/>
              <a:ext cx="435583" cy="1178568"/>
            </a:xfrm>
            <a:prstGeom prst="leftBrace">
              <a:avLst>
                <a:gd name="adj1" fmla="val 8333"/>
                <a:gd name="adj2" fmla="val 49398"/>
              </a:avLst>
            </a:prstGeom>
            <a:ln w="41275">
              <a:solidFill>
                <a:srgbClr val="E42F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8" name="Picture 2" descr="無料イラスト素材倉庫/楽譜・音楽・記号のイラスト/png・emf・eps形式">
              <a:extLst>
                <a:ext uri="{FF2B5EF4-FFF2-40B4-BE49-F238E27FC236}">
                  <a16:creationId xmlns:a16="http://schemas.microsoft.com/office/drawing/2014/main" id="{A6C87183-A739-004D-BD76-55C16A00B0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06" y="226756"/>
              <a:ext cx="160357" cy="51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9" name="角丸四角形 38">
            <a:extLst>
              <a:ext uri="{FF2B5EF4-FFF2-40B4-BE49-F238E27FC236}">
                <a16:creationId xmlns:a16="http://schemas.microsoft.com/office/drawing/2014/main" id="{DB08FB26-4BF3-CB4C-85FA-E8D79C0C75F1}"/>
              </a:ext>
            </a:extLst>
          </p:cNvPr>
          <p:cNvSpPr/>
          <p:nvPr/>
        </p:nvSpPr>
        <p:spPr>
          <a:xfrm>
            <a:off x="1666757" y="2337214"/>
            <a:ext cx="834555" cy="96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latin typeface="HGMinchoE" panose="02020909000000000000" pitchFamily="49" charset="-128"/>
                <a:ea typeface="HGMinchoE" panose="02020909000000000000" pitchFamily="49" charset="-128"/>
              </a:rPr>
              <a:t>Ⅰ</a:t>
            </a:r>
            <a:endParaRPr kumimoji="1" lang="ja-JP" altLang="en-US" sz="3200">
              <a:latin typeface="HGMinchoE" panose="02020909000000000000" pitchFamily="49" charset="-128"/>
              <a:ea typeface="HGMinchoE" panose="02020909000000000000" pitchFamily="49" charset="-128"/>
            </a:endParaRPr>
          </a:p>
        </p:txBody>
      </p:sp>
      <p:sp>
        <p:nvSpPr>
          <p:cNvPr id="40" name="角丸四角形 39">
            <a:extLst>
              <a:ext uri="{FF2B5EF4-FFF2-40B4-BE49-F238E27FC236}">
                <a16:creationId xmlns:a16="http://schemas.microsoft.com/office/drawing/2014/main" id="{59E60991-17F6-BD44-8CC9-F99E9184DF9F}"/>
              </a:ext>
            </a:extLst>
          </p:cNvPr>
          <p:cNvSpPr/>
          <p:nvPr/>
        </p:nvSpPr>
        <p:spPr>
          <a:xfrm>
            <a:off x="4271042" y="2337214"/>
            <a:ext cx="834555" cy="96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latin typeface="HGMinchoE" panose="02020909000000000000" pitchFamily="49" charset="-128"/>
                <a:ea typeface="HGMinchoE" panose="02020909000000000000" pitchFamily="49" charset="-128"/>
              </a:rPr>
              <a:t>Ⅳ</a:t>
            </a:r>
            <a:endParaRPr kumimoji="1" lang="ja-JP" altLang="en-US" sz="3200">
              <a:latin typeface="HGMinchoE" panose="02020909000000000000" pitchFamily="49" charset="-128"/>
              <a:ea typeface="HGMinchoE" panose="02020909000000000000" pitchFamily="49" charset="-128"/>
            </a:endParaRPr>
          </a:p>
        </p:txBody>
      </p:sp>
      <p:sp>
        <p:nvSpPr>
          <p:cNvPr id="41" name="角丸四角形 40">
            <a:extLst>
              <a:ext uri="{FF2B5EF4-FFF2-40B4-BE49-F238E27FC236}">
                <a16:creationId xmlns:a16="http://schemas.microsoft.com/office/drawing/2014/main" id="{3FF68126-B2A7-C243-AA81-E3B2959BC260}"/>
              </a:ext>
            </a:extLst>
          </p:cNvPr>
          <p:cNvSpPr/>
          <p:nvPr/>
        </p:nvSpPr>
        <p:spPr>
          <a:xfrm>
            <a:off x="6216343" y="2369456"/>
            <a:ext cx="834555" cy="96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>
                <a:latin typeface="HGMinchoE" panose="02020909000000000000" pitchFamily="49" charset="-128"/>
                <a:ea typeface="HGMinchoE" panose="02020909000000000000" pitchFamily="49" charset="-128"/>
              </a:rPr>
              <a:t>Ⅰ</a:t>
            </a:r>
            <a:endParaRPr kumimoji="1" lang="ja-JP" altLang="en-US" sz="3200">
              <a:latin typeface="HGMinchoE" panose="02020909000000000000" pitchFamily="49" charset="-128"/>
              <a:ea typeface="HGMinchoE" panose="02020909000000000000" pitchFamily="49" charset="-128"/>
            </a:endParaRPr>
          </a:p>
        </p:txBody>
      </p:sp>
      <p:sp>
        <p:nvSpPr>
          <p:cNvPr id="42" name="角丸四角形 41">
            <a:extLst>
              <a:ext uri="{FF2B5EF4-FFF2-40B4-BE49-F238E27FC236}">
                <a16:creationId xmlns:a16="http://schemas.microsoft.com/office/drawing/2014/main" id="{9B93A0CB-0752-2F4C-B4D3-636E0F3BC372}"/>
              </a:ext>
            </a:extLst>
          </p:cNvPr>
          <p:cNvSpPr/>
          <p:nvPr/>
        </p:nvSpPr>
        <p:spPr>
          <a:xfrm>
            <a:off x="7530174" y="2369456"/>
            <a:ext cx="834555" cy="96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>
                <a:latin typeface="HGMinchoE" panose="02020909000000000000" pitchFamily="49" charset="-128"/>
                <a:ea typeface="HGMinchoE" panose="02020909000000000000" pitchFamily="49" charset="-128"/>
              </a:rPr>
              <a:t>Ｖ</a:t>
            </a:r>
            <a:r>
              <a:rPr kumimoji="1" lang="en-US" altLang="ja-JP" sz="1600" dirty="0">
                <a:latin typeface="HGMinchoE" panose="02020909000000000000" pitchFamily="49" charset="-128"/>
                <a:ea typeface="HGMinchoE" panose="02020909000000000000" pitchFamily="49" charset="-128"/>
              </a:rPr>
              <a:t>7</a:t>
            </a:r>
            <a:endParaRPr kumimoji="1" lang="ja-JP" altLang="en-US" sz="1600">
              <a:latin typeface="HGMinchoE" panose="02020909000000000000" pitchFamily="49" charset="-128"/>
              <a:ea typeface="HGMinchoE" panose="02020909000000000000" pitchFamily="49" charset="-128"/>
            </a:endParaRPr>
          </a:p>
        </p:txBody>
      </p:sp>
      <p:sp>
        <p:nvSpPr>
          <p:cNvPr id="43" name="角丸四角形 42">
            <a:extLst>
              <a:ext uri="{FF2B5EF4-FFF2-40B4-BE49-F238E27FC236}">
                <a16:creationId xmlns:a16="http://schemas.microsoft.com/office/drawing/2014/main" id="{25C367A4-AE4C-1741-83A4-E57E44FDF6C0}"/>
              </a:ext>
            </a:extLst>
          </p:cNvPr>
          <p:cNvSpPr/>
          <p:nvPr/>
        </p:nvSpPr>
        <p:spPr>
          <a:xfrm>
            <a:off x="9448497" y="2369456"/>
            <a:ext cx="834555" cy="96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>
                <a:latin typeface="HGMinchoE" panose="02020909000000000000" pitchFamily="49" charset="-128"/>
                <a:ea typeface="HGMinchoE" panose="02020909000000000000" pitchFamily="49" charset="-128"/>
              </a:rPr>
              <a:t>Ⅰ</a:t>
            </a:r>
            <a:endParaRPr kumimoji="1" lang="ja-JP" altLang="en-US" sz="3200">
              <a:latin typeface="HGMinchoE" panose="02020909000000000000" pitchFamily="49" charset="-128"/>
              <a:ea typeface="HGMinchoE" panose="02020909000000000000" pitchFamily="49" charset="-128"/>
            </a:endParaRPr>
          </a:p>
        </p:txBody>
      </p:sp>
      <p:pic>
        <p:nvPicPr>
          <p:cNvPr id="3" name="02_ワルツ風" descr="02_ワルツ風">
            <a:hlinkClick r:id="" action="ppaction://media"/>
            <a:extLst>
              <a:ext uri="{FF2B5EF4-FFF2-40B4-BE49-F238E27FC236}">
                <a16:creationId xmlns:a16="http://schemas.microsoft.com/office/drawing/2014/main" id="{1C707406-DE68-AC4F-9D78-029330C068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4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548CE18D-D75F-2841-BC42-3465D3E812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38199" y="1187022"/>
            <a:ext cx="10305142" cy="538873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DA692C5-F036-9141-B24F-1B0AECD48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1507"/>
            <a:ext cx="10515600" cy="665389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和音伴奏③「ロックだぜ」</a:t>
            </a: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CB119E8D-04A6-F64B-8B8F-06B533634321}"/>
              </a:ext>
            </a:extLst>
          </p:cNvPr>
          <p:cNvCxnSpPr>
            <a:cxnSpLocks/>
          </p:cNvCxnSpPr>
          <p:nvPr/>
        </p:nvCxnSpPr>
        <p:spPr>
          <a:xfrm>
            <a:off x="838199" y="5245878"/>
            <a:ext cx="1030514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DD082A6C-624A-F846-AB32-999E3440A842}"/>
              </a:ext>
            </a:extLst>
          </p:cNvPr>
          <p:cNvCxnSpPr>
            <a:cxnSpLocks/>
          </p:cNvCxnSpPr>
          <p:nvPr/>
        </p:nvCxnSpPr>
        <p:spPr>
          <a:xfrm>
            <a:off x="838199" y="4048449"/>
            <a:ext cx="1030514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22002E10-1842-8A44-8992-D5B9C084A196}"/>
              </a:ext>
            </a:extLst>
          </p:cNvPr>
          <p:cNvCxnSpPr>
            <a:cxnSpLocks/>
          </p:cNvCxnSpPr>
          <p:nvPr/>
        </p:nvCxnSpPr>
        <p:spPr>
          <a:xfrm>
            <a:off x="3399372" y="1661757"/>
            <a:ext cx="0" cy="43352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AD9D5518-3CBE-4943-98CF-92415EA6D47A}"/>
              </a:ext>
            </a:extLst>
          </p:cNvPr>
          <p:cNvCxnSpPr>
            <a:cxnSpLocks/>
          </p:cNvCxnSpPr>
          <p:nvPr/>
        </p:nvCxnSpPr>
        <p:spPr>
          <a:xfrm>
            <a:off x="5975658" y="1661757"/>
            <a:ext cx="0" cy="43352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2958FC4-3EBB-7E48-A4FB-6A60AE6185CF}"/>
              </a:ext>
            </a:extLst>
          </p:cNvPr>
          <p:cNvCxnSpPr>
            <a:cxnSpLocks/>
          </p:cNvCxnSpPr>
          <p:nvPr/>
        </p:nvCxnSpPr>
        <p:spPr>
          <a:xfrm>
            <a:off x="8551944" y="1661757"/>
            <a:ext cx="0" cy="43352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E9D1865F-8718-4341-97C2-519EC5431A0A}"/>
              </a:ext>
            </a:extLst>
          </p:cNvPr>
          <p:cNvGrpSpPr/>
          <p:nvPr/>
        </p:nvGrpSpPr>
        <p:grpSpPr>
          <a:xfrm>
            <a:off x="838199" y="690828"/>
            <a:ext cx="1178568" cy="992387"/>
            <a:chOff x="1091601" y="226756"/>
            <a:chExt cx="1178568" cy="992387"/>
          </a:xfrm>
        </p:grpSpPr>
        <p:sp>
          <p:nvSpPr>
            <p:cNvPr id="16" name="左中かっこ 15">
              <a:extLst>
                <a:ext uri="{FF2B5EF4-FFF2-40B4-BE49-F238E27FC236}">
                  <a16:creationId xmlns:a16="http://schemas.microsoft.com/office/drawing/2014/main" id="{2DE80809-576F-FE4D-9DB2-FAABA3E07D60}"/>
                </a:ext>
              </a:extLst>
            </p:cNvPr>
            <p:cNvSpPr/>
            <p:nvPr/>
          </p:nvSpPr>
          <p:spPr>
            <a:xfrm rot="5400000">
              <a:off x="1463093" y="412068"/>
              <a:ext cx="435583" cy="1178568"/>
            </a:xfrm>
            <a:prstGeom prst="leftBrace">
              <a:avLst>
                <a:gd name="adj1" fmla="val 8333"/>
                <a:gd name="adj2" fmla="val 49398"/>
              </a:avLst>
            </a:prstGeom>
            <a:ln w="41275">
              <a:solidFill>
                <a:srgbClr val="E42F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7" name="Picture 2" descr="無料イラスト素材倉庫/楽譜・音楽・記号のイラスト/png・emf・eps形式">
              <a:extLst>
                <a:ext uri="{FF2B5EF4-FFF2-40B4-BE49-F238E27FC236}">
                  <a16:creationId xmlns:a16="http://schemas.microsoft.com/office/drawing/2014/main" id="{505F2BA1-E004-E246-A9F1-732B141F9A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06" y="226756"/>
              <a:ext cx="160357" cy="51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61A36411-8313-804F-8822-A492B4A94E4E}"/>
              </a:ext>
            </a:extLst>
          </p:cNvPr>
          <p:cNvGrpSpPr/>
          <p:nvPr/>
        </p:nvGrpSpPr>
        <p:grpSpPr>
          <a:xfrm>
            <a:off x="2205693" y="711705"/>
            <a:ext cx="1178568" cy="992387"/>
            <a:chOff x="1091601" y="226756"/>
            <a:chExt cx="1178568" cy="992387"/>
          </a:xfrm>
        </p:grpSpPr>
        <p:sp>
          <p:nvSpPr>
            <p:cNvPr id="19" name="左中かっこ 18">
              <a:extLst>
                <a:ext uri="{FF2B5EF4-FFF2-40B4-BE49-F238E27FC236}">
                  <a16:creationId xmlns:a16="http://schemas.microsoft.com/office/drawing/2014/main" id="{986DCB9B-1EE1-4E4B-B43C-C2D409EC1BD5}"/>
                </a:ext>
              </a:extLst>
            </p:cNvPr>
            <p:cNvSpPr/>
            <p:nvPr/>
          </p:nvSpPr>
          <p:spPr>
            <a:xfrm rot="5400000">
              <a:off x="1463093" y="412068"/>
              <a:ext cx="435583" cy="1178568"/>
            </a:xfrm>
            <a:prstGeom prst="leftBrace">
              <a:avLst>
                <a:gd name="adj1" fmla="val 8333"/>
                <a:gd name="adj2" fmla="val 49398"/>
              </a:avLst>
            </a:prstGeom>
            <a:ln w="41275">
              <a:solidFill>
                <a:srgbClr val="E42F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0" name="Picture 2" descr="無料イラスト素材倉庫/楽譜・音楽・記号のイラスト/png・emf・eps形式">
              <a:extLst>
                <a:ext uri="{FF2B5EF4-FFF2-40B4-BE49-F238E27FC236}">
                  <a16:creationId xmlns:a16="http://schemas.microsoft.com/office/drawing/2014/main" id="{B0134498-D824-0C4D-954C-7A5964FAEC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06" y="226756"/>
              <a:ext cx="160357" cy="51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E7625BAB-8228-E148-A12C-0C7F466FA0A8}"/>
              </a:ext>
            </a:extLst>
          </p:cNvPr>
          <p:cNvGrpSpPr/>
          <p:nvPr/>
        </p:nvGrpSpPr>
        <p:grpSpPr>
          <a:xfrm>
            <a:off x="3493835" y="690828"/>
            <a:ext cx="1178568" cy="992387"/>
            <a:chOff x="1091601" y="226756"/>
            <a:chExt cx="1178568" cy="992387"/>
          </a:xfrm>
        </p:grpSpPr>
        <p:sp>
          <p:nvSpPr>
            <p:cNvPr id="22" name="左中かっこ 21">
              <a:extLst>
                <a:ext uri="{FF2B5EF4-FFF2-40B4-BE49-F238E27FC236}">
                  <a16:creationId xmlns:a16="http://schemas.microsoft.com/office/drawing/2014/main" id="{20761CAD-0049-5E4E-9954-6F1DDDF93FF6}"/>
                </a:ext>
              </a:extLst>
            </p:cNvPr>
            <p:cNvSpPr/>
            <p:nvPr/>
          </p:nvSpPr>
          <p:spPr>
            <a:xfrm rot="5400000">
              <a:off x="1463093" y="412068"/>
              <a:ext cx="435583" cy="1178568"/>
            </a:xfrm>
            <a:prstGeom prst="leftBrace">
              <a:avLst>
                <a:gd name="adj1" fmla="val 8333"/>
                <a:gd name="adj2" fmla="val 49398"/>
              </a:avLst>
            </a:prstGeom>
            <a:ln w="41275">
              <a:solidFill>
                <a:srgbClr val="E42F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Picture 2" descr="無料イラスト素材倉庫/楽譜・音楽・記号のイラスト/png・emf・eps形式">
              <a:extLst>
                <a:ext uri="{FF2B5EF4-FFF2-40B4-BE49-F238E27FC236}">
                  <a16:creationId xmlns:a16="http://schemas.microsoft.com/office/drawing/2014/main" id="{1D31F590-6C72-1D43-93F7-F7997D1B16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06" y="226756"/>
              <a:ext cx="160357" cy="51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4FFB825E-E0AC-9C41-B84B-CC385EE6818A}"/>
              </a:ext>
            </a:extLst>
          </p:cNvPr>
          <p:cNvGrpSpPr/>
          <p:nvPr/>
        </p:nvGrpSpPr>
        <p:grpSpPr>
          <a:xfrm>
            <a:off x="4763847" y="669370"/>
            <a:ext cx="1178568" cy="992387"/>
            <a:chOff x="1091601" y="226756"/>
            <a:chExt cx="1178568" cy="992387"/>
          </a:xfrm>
        </p:grpSpPr>
        <p:sp>
          <p:nvSpPr>
            <p:cNvPr id="25" name="左中かっこ 24">
              <a:extLst>
                <a:ext uri="{FF2B5EF4-FFF2-40B4-BE49-F238E27FC236}">
                  <a16:creationId xmlns:a16="http://schemas.microsoft.com/office/drawing/2014/main" id="{C7494AE6-AFE4-C648-9720-955886518243}"/>
                </a:ext>
              </a:extLst>
            </p:cNvPr>
            <p:cNvSpPr/>
            <p:nvPr/>
          </p:nvSpPr>
          <p:spPr>
            <a:xfrm rot="5400000">
              <a:off x="1463093" y="412068"/>
              <a:ext cx="435583" cy="1178568"/>
            </a:xfrm>
            <a:prstGeom prst="leftBrace">
              <a:avLst>
                <a:gd name="adj1" fmla="val 8333"/>
                <a:gd name="adj2" fmla="val 49398"/>
              </a:avLst>
            </a:prstGeom>
            <a:ln w="41275">
              <a:solidFill>
                <a:srgbClr val="E42F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Picture 2" descr="無料イラスト素材倉庫/楽譜・音楽・記号のイラスト/png・emf・eps形式">
              <a:extLst>
                <a:ext uri="{FF2B5EF4-FFF2-40B4-BE49-F238E27FC236}">
                  <a16:creationId xmlns:a16="http://schemas.microsoft.com/office/drawing/2014/main" id="{A7C72924-3EE5-D641-A3FC-30E2D1AF63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06" y="226756"/>
              <a:ext cx="160357" cy="51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058A36A7-8B6A-CD49-9C48-5E3C70DB8ABA}"/>
              </a:ext>
            </a:extLst>
          </p:cNvPr>
          <p:cNvGrpSpPr/>
          <p:nvPr/>
        </p:nvGrpSpPr>
        <p:grpSpPr>
          <a:xfrm>
            <a:off x="6059545" y="672090"/>
            <a:ext cx="1178568" cy="992387"/>
            <a:chOff x="1091601" y="226756"/>
            <a:chExt cx="1178568" cy="992387"/>
          </a:xfrm>
        </p:grpSpPr>
        <p:sp>
          <p:nvSpPr>
            <p:cNvPr id="28" name="左中かっこ 27">
              <a:extLst>
                <a:ext uri="{FF2B5EF4-FFF2-40B4-BE49-F238E27FC236}">
                  <a16:creationId xmlns:a16="http://schemas.microsoft.com/office/drawing/2014/main" id="{55182A70-67F2-2446-9613-F22265F491CF}"/>
                </a:ext>
              </a:extLst>
            </p:cNvPr>
            <p:cNvSpPr/>
            <p:nvPr/>
          </p:nvSpPr>
          <p:spPr>
            <a:xfrm rot="5400000">
              <a:off x="1463093" y="412068"/>
              <a:ext cx="435583" cy="1178568"/>
            </a:xfrm>
            <a:prstGeom prst="leftBrace">
              <a:avLst>
                <a:gd name="adj1" fmla="val 8333"/>
                <a:gd name="adj2" fmla="val 49398"/>
              </a:avLst>
            </a:prstGeom>
            <a:ln w="41275">
              <a:solidFill>
                <a:srgbClr val="E42F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9" name="Picture 2" descr="無料イラスト素材倉庫/楽譜・音楽・記号のイラスト/png・emf・eps形式">
              <a:extLst>
                <a:ext uri="{FF2B5EF4-FFF2-40B4-BE49-F238E27FC236}">
                  <a16:creationId xmlns:a16="http://schemas.microsoft.com/office/drawing/2014/main" id="{25F1449A-F3E7-1145-80A8-8238563412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06" y="226756"/>
              <a:ext cx="160357" cy="51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CF5CA751-A69A-5F41-8832-4C221844FDF1}"/>
              </a:ext>
            </a:extLst>
          </p:cNvPr>
          <p:cNvGrpSpPr/>
          <p:nvPr/>
        </p:nvGrpSpPr>
        <p:grpSpPr>
          <a:xfrm>
            <a:off x="7342527" y="669370"/>
            <a:ext cx="1178568" cy="992387"/>
            <a:chOff x="1091601" y="226756"/>
            <a:chExt cx="1178568" cy="992387"/>
          </a:xfrm>
        </p:grpSpPr>
        <p:sp>
          <p:nvSpPr>
            <p:cNvPr id="31" name="左中かっこ 30">
              <a:extLst>
                <a:ext uri="{FF2B5EF4-FFF2-40B4-BE49-F238E27FC236}">
                  <a16:creationId xmlns:a16="http://schemas.microsoft.com/office/drawing/2014/main" id="{0853B25E-3A44-4743-AE8C-614427959C4B}"/>
                </a:ext>
              </a:extLst>
            </p:cNvPr>
            <p:cNvSpPr/>
            <p:nvPr/>
          </p:nvSpPr>
          <p:spPr>
            <a:xfrm rot="5400000">
              <a:off x="1463093" y="412068"/>
              <a:ext cx="435583" cy="1178568"/>
            </a:xfrm>
            <a:prstGeom prst="leftBrace">
              <a:avLst>
                <a:gd name="adj1" fmla="val 8333"/>
                <a:gd name="adj2" fmla="val 49398"/>
              </a:avLst>
            </a:prstGeom>
            <a:ln w="41275">
              <a:solidFill>
                <a:srgbClr val="E42F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2" name="Picture 2" descr="無料イラスト素材倉庫/楽譜・音楽・記号のイラスト/png・emf・eps形式">
              <a:extLst>
                <a:ext uri="{FF2B5EF4-FFF2-40B4-BE49-F238E27FC236}">
                  <a16:creationId xmlns:a16="http://schemas.microsoft.com/office/drawing/2014/main" id="{B1608623-CF64-004B-AF80-367C58D18B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06" y="226756"/>
              <a:ext cx="160357" cy="51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CD20D7E3-655B-CD45-92A7-3173F154611E}"/>
              </a:ext>
            </a:extLst>
          </p:cNvPr>
          <p:cNvGrpSpPr/>
          <p:nvPr/>
        </p:nvGrpSpPr>
        <p:grpSpPr>
          <a:xfrm>
            <a:off x="8628116" y="680281"/>
            <a:ext cx="1178568" cy="992387"/>
            <a:chOff x="1091601" y="226756"/>
            <a:chExt cx="1178568" cy="992387"/>
          </a:xfrm>
        </p:grpSpPr>
        <p:sp>
          <p:nvSpPr>
            <p:cNvPr id="34" name="左中かっこ 33">
              <a:extLst>
                <a:ext uri="{FF2B5EF4-FFF2-40B4-BE49-F238E27FC236}">
                  <a16:creationId xmlns:a16="http://schemas.microsoft.com/office/drawing/2014/main" id="{5852F9F0-D3BC-0C45-ABE2-56AD5ACCEDF3}"/>
                </a:ext>
              </a:extLst>
            </p:cNvPr>
            <p:cNvSpPr/>
            <p:nvPr/>
          </p:nvSpPr>
          <p:spPr>
            <a:xfrm rot="5400000">
              <a:off x="1463093" y="412068"/>
              <a:ext cx="435583" cy="1178568"/>
            </a:xfrm>
            <a:prstGeom prst="leftBrace">
              <a:avLst>
                <a:gd name="adj1" fmla="val 8333"/>
                <a:gd name="adj2" fmla="val 49398"/>
              </a:avLst>
            </a:prstGeom>
            <a:ln w="41275">
              <a:solidFill>
                <a:srgbClr val="E42F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5" name="Picture 2" descr="無料イラスト素材倉庫/楽譜・音楽・記号のイラスト/png・emf・eps形式">
              <a:extLst>
                <a:ext uri="{FF2B5EF4-FFF2-40B4-BE49-F238E27FC236}">
                  <a16:creationId xmlns:a16="http://schemas.microsoft.com/office/drawing/2014/main" id="{5A1A7C9A-52EB-934E-B2D1-128ECF2331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06" y="226756"/>
              <a:ext cx="160357" cy="51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AE2B9E28-C655-934A-B6D0-EEC4E4E7F035}"/>
              </a:ext>
            </a:extLst>
          </p:cNvPr>
          <p:cNvGrpSpPr/>
          <p:nvPr/>
        </p:nvGrpSpPr>
        <p:grpSpPr>
          <a:xfrm>
            <a:off x="9925405" y="669370"/>
            <a:ext cx="1178568" cy="992387"/>
            <a:chOff x="1091601" y="226756"/>
            <a:chExt cx="1178568" cy="992387"/>
          </a:xfrm>
        </p:grpSpPr>
        <p:sp>
          <p:nvSpPr>
            <p:cNvPr id="37" name="左中かっこ 36">
              <a:extLst>
                <a:ext uri="{FF2B5EF4-FFF2-40B4-BE49-F238E27FC236}">
                  <a16:creationId xmlns:a16="http://schemas.microsoft.com/office/drawing/2014/main" id="{C2666065-CF5F-1F40-BC50-A6D3D70E6752}"/>
                </a:ext>
              </a:extLst>
            </p:cNvPr>
            <p:cNvSpPr/>
            <p:nvPr/>
          </p:nvSpPr>
          <p:spPr>
            <a:xfrm rot="5400000">
              <a:off x="1463093" y="412068"/>
              <a:ext cx="435583" cy="1178568"/>
            </a:xfrm>
            <a:prstGeom prst="leftBrace">
              <a:avLst>
                <a:gd name="adj1" fmla="val 8333"/>
                <a:gd name="adj2" fmla="val 49398"/>
              </a:avLst>
            </a:prstGeom>
            <a:ln w="41275">
              <a:solidFill>
                <a:srgbClr val="E42F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8" name="Picture 2" descr="無料イラスト素材倉庫/楽譜・音楽・記号のイラスト/png・emf・eps形式">
              <a:extLst>
                <a:ext uri="{FF2B5EF4-FFF2-40B4-BE49-F238E27FC236}">
                  <a16:creationId xmlns:a16="http://schemas.microsoft.com/office/drawing/2014/main" id="{A6C87183-A739-004D-BD76-55C16A00B0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06" y="226756"/>
              <a:ext cx="160357" cy="51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9" name="角丸四角形 38">
            <a:extLst>
              <a:ext uri="{FF2B5EF4-FFF2-40B4-BE49-F238E27FC236}">
                <a16:creationId xmlns:a16="http://schemas.microsoft.com/office/drawing/2014/main" id="{DB08FB26-4BF3-CB4C-85FA-E8D79C0C75F1}"/>
              </a:ext>
            </a:extLst>
          </p:cNvPr>
          <p:cNvSpPr/>
          <p:nvPr/>
        </p:nvSpPr>
        <p:spPr>
          <a:xfrm>
            <a:off x="1666757" y="2337214"/>
            <a:ext cx="834555" cy="96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latin typeface="HGMinchoE" panose="02020909000000000000" pitchFamily="49" charset="-128"/>
                <a:ea typeface="HGMinchoE" panose="02020909000000000000" pitchFamily="49" charset="-128"/>
              </a:rPr>
              <a:t>Ⅰ</a:t>
            </a:r>
            <a:endParaRPr kumimoji="1" lang="ja-JP" altLang="en-US" sz="3200">
              <a:latin typeface="HGMinchoE" panose="02020909000000000000" pitchFamily="49" charset="-128"/>
              <a:ea typeface="HGMinchoE" panose="02020909000000000000" pitchFamily="49" charset="-128"/>
            </a:endParaRPr>
          </a:p>
        </p:txBody>
      </p:sp>
      <p:sp>
        <p:nvSpPr>
          <p:cNvPr id="40" name="角丸四角形 39">
            <a:extLst>
              <a:ext uri="{FF2B5EF4-FFF2-40B4-BE49-F238E27FC236}">
                <a16:creationId xmlns:a16="http://schemas.microsoft.com/office/drawing/2014/main" id="{59E60991-17F6-BD44-8CC9-F99E9184DF9F}"/>
              </a:ext>
            </a:extLst>
          </p:cNvPr>
          <p:cNvSpPr/>
          <p:nvPr/>
        </p:nvSpPr>
        <p:spPr>
          <a:xfrm>
            <a:off x="4271042" y="2337214"/>
            <a:ext cx="834555" cy="96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latin typeface="HGMinchoE" panose="02020909000000000000" pitchFamily="49" charset="-128"/>
                <a:ea typeface="HGMinchoE" panose="02020909000000000000" pitchFamily="49" charset="-128"/>
              </a:rPr>
              <a:t>Ⅳ</a:t>
            </a:r>
            <a:endParaRPr kumimoji="1" lang="ja-JP" altLang="en-US" sz="3200">
              <a:latin typeface="HGMinchoE" panose="02020909000000000000" pitchFamily="49" charset="-128"/>
              <a:ea typeface="HGMinchoE" panose="02020909000000000000" pitchFamily="49" charset="-128"/>
            </a:endParaRPr>
          </a:p>
        </p:txBody>
      </p:sp>
      <p:sp>
        <p:nvSpPr>
          <p:cNvPr id="41" name="角丸四角形 40">
            <a:extLst>
              <a:ext uri="{FF2B5EF4-FFF2-40B4-BE49-F238E27FC236}">
                <a16:creationId xmlns:a16="http://schemas.microsoft.com/office/drawing/2014/main" id="{3FF68126-B2A7-C243-AA81-E3B2959BC260}"/>
              </a:ext>
            </a:extLst>
          </p:cNvPr>
          <p:cNvSpPr/>
          <p:nvPr/>
        </p:nvSpPr>
        <p:spPr>
          <a:xfrm>
            <a:off x="6216343" y="2369456"/>
            <a:ext cx="834555" cy="96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>
                <a:latin typeface="HGMinchoE" panose="02020909000000000000" pitchFamily="49" charset="-128"/>
                <a:ea typeface="HGMinchoE" panose="02020909000000000000" pitchFamily="49" charset="-128"/>
              </a:rPr>
              <a:t>Ⅰ</a:t>
            </a:r>
            <a:endParaRPr kumimoji="1" lang="ja-JP" altLang="en-US" sz="3200">
              <a:latin typeface="HGMinchoE" panose="02020909000000000000" pitchFamily="49" charset="-128"/>
              <a:ea typeface="HGMinchoE" panose="02020909000000000000" pitchFamily="49" charset="-128"/>
            </a:endParaRPr>
          </a:p>
        </p:txBody>
      </p:sp>
      <p:sp>
        <p:nvSpPr>
          <p:cNvPr id="42" name="角丸四角形 41">
            <a:extLst>
              <a:ext uri="{FF2B5EF4-FFF2-40B4-BE49-F238E27FC236}">
                <a16:creationId xmlns:a16="http://schemas.microsoft.com/office/drawing/2014/main" id="{9B93A0CB-0752-2F4C-B4D3-636E0F3BC372}"/>
              </a:ext>
            </a:extLst>
          </p:cNvPr>
          <p:cNvSpPr/>
          <p:nvPr/>
        </p:nvSpPr>
        <p:spPr>
          <a:xfrm>
            <a:off x="7530174" y="2369456"/>
            <a:ext cx="834555" cy="96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>
                <a:latin typeface="HGMinchoE" panose="02020909000000000000" pitchFamily="49" charset="-128"/>
                <a:ea typeface="HGMinchoE" panose="02020909000000000000" pitchFamily="49" charset="-128"/>
              </a:rPr>
              <a:t>Ｖ</a:t>
            </a:r>
            <a:r>
              <a:rPr kumimoji="1" lang="en-US" altLang="ja-JP" sz="1600" dirty="0">
                <a:latin typeface="HGMinchoE" panose="02020909000000000000" pitchFamily="49" charset="-128"/>
                <a:ea typeface="HGMinchoE" panose="02020909000000000000" pitchFamily="49" charset="-128"/>
              </a:rPr>
              <a:t>7</a:t>
            </a:r>
            <a:endParaRPr kumimoji="1" lang="ja-JP" altLang="en-US" sz="1600">
              <a:latin typeface="HGMinchoE" panose="02020909000000000000" pitchFamily="49" charset="-128"/>
              <a:ea typeface="HGMinchoE" panose="02020909000000000000" pitchFamily="49" charset="-128"/>
            </a:endParaRPr>
          </a:p>
        </p:txBody>
      </p:sp>
      <p:sp>
        <p:nvSpPr>
          <p:cNvPr id="43" name="角丸四角形 42">
            <a:extLst>
              <a:ext uri="{FF2B5EF4-FFF2-40B4-BE49-F238E27FC236}">
                <a16:creationId xmlns:a16="http://schemas.microsoft.com/office/drawing/2014/main" id="{25C367A4-AE4C-1741-83A4-E57E44FDF6C0}"/>
              </a:ext>
            </a:extLst>
          </p:cNvPr>
          <p:cNvSpPr/>
          <p:nvPr/>
        </p:nvSpPr>
        <p:spPr>
          <a:xfrm>
            <a:off x="9448497" y="2369456"/>
            <a:ext cx="834555" cy="96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>
                <a:latin typeface="HGMinchoE" panose="02020909000000000000" pitchFamily="49" charset="-128"/>
                <a:ea typeface="HGMinchoE" panose="02020909000000000000" pitchFamily="49" charset="-128"/>
              </a:rPr>
              <a:t>Ⅰ</a:t>
            </a:r>
            <a:endParaRPr kumimoji="1" lang="ja-JP" altLang="en-US" sz="3200">
              <a:latin typeface="HGMinchoE" panose="02020909000000000000" pitchFamily="49" charset="-128"/>
              <a:ea typeface="HGMinchoE" panose="02020909000000000000" pitchFamily="49" charset="-128"/>
            </a:endParaRPr>
          </a:p>
        </p:txBody>
      </p:sp>
      <p:pic>
        <p:nvPicPr>
          <p:cNvPr id="3" name="03_ロックだぜ" descr="03_ロックだぜ">
            <a:hlinkClick r:id="" action="ppaction://media"/>
            <a:extLst>
              <a:ext uri="{FF2B5EF4-FFF2-40B4-BE49-F238E27FC236}">
                <a16:creationId xmlns:a16="http://schemas.microsoft.com/office/drawing/2014/main" id="{F877050F-3059-CB49-9962-8ED91CB03B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3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548CE18D-D75F-2841-BC42-3465D3E812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38199" y="1187022"/>
            <a:ext cx="10305141" cy="538873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DA692C5-F036-9141-B24F-1B0AECD48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1507"/>
            <a:ext cx="10515600" cy="665389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3200">
                <a:latin typeface="DFPMaruGothic-SB" panose="020F0900000000000000" pitchFamily="34" charset="-128"/>
                <a:ea typeface="DFPMaruGothic-SB" panose="020F0900000000000000" pitchFamily="34" charset="-128"/>
              </a:rPr>
              <a:t>和音伴奏④「サンバ！！」</a:t>
            </a: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CB119E8D-04A6-F64B-8B8F-06B533634321}"/>
              </a:ext>
            </a:extLst>
          </p:cNvPr>
          <p:cNvCxnSpPr>
            <a:cxnSpLocks/>
          </p:cNvCxnSpPr>
          <p:nvPr/>
        </p:nvCxnSpPr>
        <p:spPr>
          <a:xfrm>
            <a:off x="838199" y="5245878"/>
            <a:ext cx="1030514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DD082A6C-624A-F846-AB32-999E3440A842}"/>
              </a:ext>
            </a:extLst>
          </p:cNvPr>
          <p:cNvCxnSpPr>
            <a:cxnSpLocks/>
          </p:cNvCxnSpPr>
          <p:nvPr/>
        </p:nvCxnSpPr>
        <p:spPr>
          <a:xfrm>
            <a:off x="838199" y="4048449"/>
            <a:ext cx="1030514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22002E10-1842-8A44-8992-D5B9C084A196}"/>
              </a:ext>
            </a:extLst>
          </p:cNvPr>
          <p:cNvCxnSpPr>
            <a:cxnSpLocks/>
          </p:cNvCxnSpPr>
          <p:nvPr/>
        </p:nvCxnSpPr>
        <p:spPr>
          <a:xfrm>
            <a:off x="3399372" y="1661757"/>
            <a:ext cx="0" cy="43352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AD9D5518-3CBE-4943-98CF-92415EA6D47A}"/>
              </a:ext>
            </a:extLst>
          </p:cNvPr>
          <p:cNvCxnSpPr>
            <a:cxnSpLocks/>
          </p:cNvCxnSpPr>
          <p:nvPr/>
        </p:nvCxnSpPr>
        <p:spPr>
          <a:xfrm>
            <a:off x="5975658" y="1661757"/>
            <a:ext cx="0" cy="43352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2958FC4-3EBB-7E48-A4FB-6A60AE6185CF}"/>
              </a:ext>
            </a:extLst>
          </p:cNvPr>
          <p:cNvCxnSpPr>
            <a:cxnSpLocks/>
          </p:cNvCxnSpPr>
          <p:nvPr/>
        </p:nvCxnSpPr>
        <p:spPr>
          <a:xfrm>
            <a:off x="8551944" y="1661757"/>
            <a:ext cx="0" cy="43352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E9D1865F-8718-4341-97C2-519EC5431A0A}"/>
              </a:ext>
            </a:extLst>
          </p:cNvPr>
          <p:cNvGrpSpPr/>
          <p:nvPr/>
        </p:nvGrpSpPr>
        <p:grpSpPr>
          <a:xfrm>
            <a:off x="838199" y="690828"/>
            <a:ext cx="1178568" cy="992387"/>
            <a:chOff x="1091601" y="226756"/>
            <a:chExt cx="1178568" cy="992387"/>
          </a:xfrm>
        </p:grpSpPr>
        <p:sp>
          <p:nvSpPr>
            <p:cNvPr id="16" name="左中かっこ 15">
              <a:extLst>
                <a:ext uri="{FF2B5EF4-FFF2-40B4-BE49-F238E27FC236}">
                  <a16:creationId xmlns:a16="http://schemas.microsoft.com/office/drawing/2014/main" id="{2DE80809-576F-FE4D-9DB2-FAABA3E07D60}"/>
                </a:ext>
              </a:extLst>
            </p:cNvPr>
            <p:cNvSpPr/>
            <p:nvPr/>
          </p:nvSpPr>
          <p:spPr>
            <a:xfrm rot="5400000">
              <a:off x="1463093" y="412068"/>
              <a:ext cx="435583" cy="1178568"/>
            </a:xfrm>
            <a:prstGeom prst="leftBrace">
              <a:avLst>
                <a:gd name="adj1" fmla="val 8333"/>
                <a:gd name="adj2" fmla="val 49398"/>
              </a:avLst>
            </a:prstGeom>
            <a:ln w="41275">
              <a:solidFill>
                <a:srgbClr val="E42F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7" name="Picture 2" descr="無料イラスト素材倉庫/楽譜・音楽・記号のイラスト/png・emf・eps形式">
              <a:extLst>
                <a:ext uri="{FF2B5EF4-FFF2-40B4-BE49-F238E27FC236}">
                  <a16:creationId xmlns:a16="http://schemas.microsoft.com/office/drawing/2014/main" id="{505F2BA1-E004-E246-A9F1-732B141F9A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06" y="226756"/>
              <a:ext cx="160357" cy="51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61A36411-8313-804F-8822-A492B4A94E4E}"/>
              </a:ext>
            </a:extLst>
          </p:cNvPr>
          <p:cNvGrpSpPr/>
          <p:nvPr/>
        </p:nvGrpSpPr>
        <p:grpSpPr>
          <a:xfrm>
            <a:off x="2205693" y="711705"/>
            <a:ext cx="1178568" cy="992387"/>
            <a:chOff x="1091601" y="226756"/>
            <a:chExt cx="1178568" cy="992387"/>
          </a:xfrm>
        </p:grpSpPr>
        <p:sp>
          <p:nvSpPr>
            <p:cNvPr id="19" name="左中かっこ 18">
              <a:extLst>
                <a:ext uri="{FF2B5EF4-FFF2-40B4-BE49-F238E27FC236}">
                  <a16:creationId xmlns:a16="http://schemas.microsoft.com/office/drawing/2014/main" id="{986DCB9B-1EE1-4E4B-B43C-C2D409EC1BD5}"/>
                </a:ext>
              </a:extLst>
            </p:cNvPr>
            <p:cNvSpPr/>
            <p:nvPr/>
          </p:nvSpPr>
          <p:spPr>
            <a:xfrm rot="5400000">
              <a:off x="1463093" y="412068"/>
              <a:ext cx="435583" cy="1178568"/>
            </a:xfrm>
            <a:prstGeom prst="leftBrace">
              <a:avLst>
                <a:gd name="adj1" fmla="val 8333"/>
                <a:gd name="adj2" fmla="val 49398"/>
              </a:avLst>
            </a:prstGeom>
            <a:ln w="41275">
              <a:solidFill>
                <a:srgbClr val="E42F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0" name="Picture 2" descr="無料イラスト素材倉庫/楽譜・音楽・記号のイラスト/png・emf・eps形式">
              <a:extLst>
                <a:ext uri="{FF2B5EF4-FFF2-40B4-BE49-F238E27FC236}">
                  <a16:creationId xmlns:a16="http://schemas.microsoft.com/office/drawing/2014/main" id="{B0134498-D824-0C4D-954C-7A5964FAEC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06" y="226756"/>
              <a:ext cx="160357" cy="51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E7625BAB-8228-E148-A12C-0C7F466FA0A8}"/>
              </a:ext>
            </a:extLst>
          </p:cNvPr>
          <p:cNvGrpSpPr/>
          <p:nvPr/>
        </p:nvGrpSpPr>
        <p:grpSpPr>
          <a:xfrm>
            <a:off x="3493835" y="690828"/>
            <a:ext cx="1178568" cy="992387"/>
            <a:chOff x="1091601" y="226756"/>
            <a:chExt cx="1178568" cy="992387"/>
          </a:xfrm>
        </p:grpSpPr>
        <p:sp>
          <p:nvSpPr>
            <p:cNvPr id="22" name="左中かっこ 21">
              <a:extLst>
                <a:ext uri="{FF2B5EF4-FFF2-40B4-BE49-F238E27FC236}">
                  <a16:creationId xmlns:a16="http://schemas.microsoft.com/office/drawing/2014/main" id="{20761CAD-0049-5E4E-9954-6F1DDDF93FF6}"/>
                </a:ext>
              </a:extLst>
            </p:cNvPr>
            <p:cNvSpPr/>
            <p:nvPr/>
          </p:nvSpPr>
          <p:spPr>
            <a:xfrm rot="5400000">
              <a:off x="1463093" y="412068"/>
              <a:ext cx="435583" cy="1178568"/>
            </a:xfrm>
            <a:prstGeom prst="leftBrace">
              <a:avLst>
                <a:gd name="adj1" fmla="val 8333"/>
                <a:gd name="adj2" fmla="val 49398"/>
              </a:avLst>
            </a:prstGeom>
            <a:ln w="41275">
              <a:solidFill>
                <a:srgbClr val="E42F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Picture 2" descr="無料イラスト素材倉庫/楽譜・音楽・記号のイラスト/png・emf・eps形式">
              <a:extLst>
                <a:ext uri="{FF2B5EF4-FFF2-40B4-BE49-F238E27FC236}">
                  <a16:creationId xmlns:a16="http://schemas.microsoft.com/office/drawing/2014/main" id="{1D31F590-6C72-1D43-93F7-F7997D1B16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06" y="226756"/>
              <a:ext cx="160357" cy="51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4FFB825E-E0AC-9C41-B84B-CC385EE6818A}"/>
              </a:ext>
            </a:extLst>
          </p:cNvPr>
          <p:cNvGrpSpPr/>
          <p:nvPr/>
        </p:nvGrpSpPr>
        <p:grpSpPr>
          <a:xfrm>
            <a:off x="4763847" y="669370"/>
            <a:ext cx="1178568" cy="992387"/>
            <a:chOff x="1091601" y="226756"/>
            <a:chExt cx="1178568" cy="992387"/>
          </a:xfrm>
        </p:grpSpPr>
        <p:sp>
          <p:nvSpPr>
            <p:cNvPr id="25" name="左中かっこ 24">
              <a:extLst>
                <a:ext uri="{FF2B5EF4-FFF2-40B4-BE49-F238E27FC236}">
                  <a16:creationId xmlns:a16="http://schemas.microsoft.com/office/drawing/2014/main" id="{C7494AE6-AFE4-C648-9720-955886518243}"/>
                </a:ext>
              </a:extLst>
            </p:cNvPr>
            <p:cNvSpPr/>
            <p:nvPr/>
          </p:nvSpPr>
          <p:spPr>
            <a:xfrm rot="5400000">
              <a:off x="1463093" y="412068"/>
              <a:ext cx="435583" cy="1178568"/>
            </a:xfrm>
            <a:prstGeom prst="leftBrace">
              <a:avLst>
                <a:gd name="adj1" fmla="val 8333"/>
                <a:gd name="adj2" fmla="val 49398"/>
              </a:avLst>
            </a:prstGeom>
            <a:ln w="41275">
              <a:solidFill>
                <a:srgbClr val="E42F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Picture 2" descr="無料イラスト素材倉庫/楽譜・音楽・記号のイラスト/png・emf・eps形式">
              <a:extLst>
                <a:ext uri="{FF2B5EF4-FFF2-40B4-BE49-F238E27FC236}">
                  <a16:creationId xmlns:a16="http://schemas.microsoft.com/office/drawing/2014/main" id="{A7C72924-3EE5-D641-A3FC-30E2D1AF63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06" y="226756"/>
              <a:ext cx="160357" cy="51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058A36A7-8B6A-CD49-9C48-5E3C70DB8ABA}"/>
              </a:ext>
            </a:extLst>
          </p:cNvPr>
          <p:cNvGrpSpPr/>
          <p:nvPr/>
        </p:nvGrpSpPr>
        <p:grpSpPr>
          <a:xfrm>
            <a:off x="6059545" y="672090"/>
            <a:ext cx="1178568" cy="992387"/>
            <a:chOff x="1091601" y="226756"/>
            <a:chExt cx="1178568" cy="992387"/>
          </a:xfrm>
        </p:grpSpPr>
        <p:sp>
          <p:nvSpPr>
            <p:cNvPr id="28" name="左中かっこ 27">
              <a:extLst>
                <a:ext uri="{FF2B5EF4-FFF2-40B4-BE49-F238E27FC236}">
                  <a16:creationId xmlns:a16="http://schemas.microsoft.com/office/drawing/2014/main" id="{55182A70-67F2-2446-9613-F22265F491CF}"/>
                </a:ext>
              </a:extLst>
            </p:cNvPr>
            <p:cNvSpPr/>
            <p:nvPr/>
          </p:nvSpPr>
          <p:spPr>
            <a:xfrm rot="5400000">
              <a:off x="1463093" y="412068"/>
              <a:ext cx="435583" cy="1178568"/>
            </a:xfrm>
            <a:prstGeom prst="leftBrace">
              <a:avLst>
                <a:gd name="adj1" fmla="val 8333"/>
                <a:gd name="adj2" fmla="val 49398"/>
              </a:avLst>
            </a:prstGeom>
            <a:ln w="41275">
              <a:solidFill>
                <a:srgbClr val="E42F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9" name="Picture 2" descr="無料イラスト素材倉庫/楽譜・音楽・記号のイラスト/png・emf・eps形式">
              <a:extLst>
                <a:ext uri="{FF2B5EF4-FFF2-40B4-BE49-F238E27FC236}">
                  <a16:creationId xmlns:a16="http://schemas.microsoft.com/office/drawing/2014/main" id="{25F1449A-F3E7-1145-80A8-8238563412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06" y="226756"/>
              <a:ext cx="160357" cy="51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CF5CA751-A69A-5F41-8832-4C221844FDF1}"/>
              </a:ext>
            </a:extLst>
          </p:cNvPr>
          <p:cNvGrpSpPr/>
          <p:nvPr/>
        </p:nvGrpSpPr>
        <p:grpSpPr>
          <a:xfrm>
            <a:off x="7342527" y="669370"/>
            <a:ext cx="1178568" cy="992387"/>
            <a:chOff x="1091601" y="226756"/>
            <a:chExt cx="1178568" cy="992387"/>
          </a:xfrm>
        </p:grpSpPr>
        <p:sp>
          <p:nvSpPr>
            <p:cNvPr id="31" name="左中かっこ 30">
              <a:extLst>
                <a:ext uri="{FF2B5EF4-FFF2-40B4-BE49-F238E27FC236}">
                  <a16:creationId xmlns:a16="http://schemas.microsoft.com/office/drawing/2014/main" id="{0853B25E-3A44-4743-AE8C-614427959C4B}"/>
                </a:ext>
              </a:extLst>
            </p:cNvPr>
            <p:cNvSpPr/>
            <p:nvPr/>
          </p:nvSpPr>
          <p:spPr>
            <a:xfrm rot="5400000">
              <a:off x="1463093" y="412068"/>
              <a:ext cx="435583" cy="1178568"/>
            </a:xfrm>
            <a:prstGeom prst="leftBrace">
              <a:avLst>
                <a:gd name="adj1" fmla="val 8333"/>
                <a:gd name="adj2" fmla="val 49398"/>
              </a:avLst>
            </a:prstGeom>
            <a:ln w="41275">
              <a:solidFill>
                <a:srgbClr val="E42F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2" name="Picture 2" descr="無料イラスト素材倉庫/楽譜・音楽・記号のイラスト/png・emf・eps形式">
              <a:extLst>
                <a:ext uri="{FF2B5EF4-FFF2-40B4-BE49-F238E27FC236}">
                  <a16:creationId xmlns:a16="http://schemas.microsoft.com/office/drawing/2014/main" id="{B1608623-CF64-004B-AF80-367C58D18B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06" y="226756"/>
              <a:ext cx="160357" cy="51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CD20D7E3-655B-CD45-92A7-3173F154611E}"/>
              </a:ext>
            </a:extLst>
          </p:cNvPr>
          <p:cNvGrpSpPr/>
          <p:nvPr/>
        </p:nvGrpSpPr>
        <p:grpSpPr>
          <a:xfrm>
            <a:off x="8628116" y="680281"/>
            <a:ext cx="1178568" cy="992387"/>
            <a:chOff x="1091601" y="226756"/>
            <a:chExt cx="1178568" cy="992387"/>
          </a:xfrm>
        </p:grpSpPr>
        <p:sp>
          <p:nvSpPr>
            <p:cNvPr id="34" name="左中かっこ 33">
              <a:extLst>
                <a:ext uri="{FF2B5EF4-FFF2-40B4-BE49-F238E27FC236}">
                  <a16:creationId xmlns:a16="http://schemas.microsoft.com/office/drawing/2014/main" id="{5852F9F0-D3BC-0C45-ABE2-56AD5ACCEDF3}"/>
                </a:ext>
              </a:extLst>
            </p:cNvPr>
            <p:cNvSpPr/>
            <p:nvPr/>
          </p:nvSpPr>
          <p:spPr>
            <a:xfrm rot="5400000">
              <a:off x="1463093" y="412068"/>
              <a:ext cx="435583" cy="1178568"/>
            </a:xfrm>
            <a:prstGeom prst="leftBrace">
              <a:avLst>
                <a:gd name="adj1" fmla="val 8333"/>
                <a:gd name="adj2" fmla="val 49398"/>
              </a:avLst>
            </a:prstGeom>
            <a:ln w="41275">
              <a:solidFill>
                <a:srgbClr val="E42F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5" name="Picture 2" descr="無料イラスト素材倉庫/楽譜・音楽・記号のイラスト/png・emf・eps形式">
              <a:extLst>
                <a:ext uri="{FF2B5EF4-FFF2-40B4-BE49-F238E27FC236}">
                  <a16:creationId xmlns:a16="http://schemas.microsoft.com/office/drawing/2014/main" id="{5A1A7C9A-52EB-934E-B2D1-128ECF2331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06" y="226756"/>
              <a:ext cx="160357" cy="51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AE2B9E28-C655-934A-B6D0-EEC4E4E7F035}"/>
              </a:ext>
            </a:extLst>
          </p:cNvPr>
          <p:cNvGrpSpPr/>
          <p:nvPr/>
        </p:nvGrpSpPr>
        <p:grpSpPr>
          <a:xfrm>
            <a:off x="9925405" y="669370"/>
            <a:ext cx="1178568" cy="992387"/>
            <a:chOff x="1091601" y="226756"/>
            <a:chExt cx="1178568" cy="992387"/>
          </a:xfrm>
        </p:grpSpPr>
        <p:sp>
          <p:nvSpPr>
            <p:cNvPr id="37" name="左中かっこ 36">
              <a:extLst>
                <a:ext uri="{FF2B5EF4-FFF2-40B4-BE49-F238E27FC236}">
                  <a16:creationId xmlns:a16="http://schemas.microsoft.com/office/drawing/2014/main" id="{C2666065-CF5F-1F40-BC50-A6D3D70E6752}"/>
                </a:ext>
              </a:extLst>
            </p:cNvPr>
            <p:cNvSpPr/>
            <p:nvPr/>
          </p:nvSpPr>
          <p:spPr>
            <a:xfrm rot="5400000">
              <a:off x="1463093" y="412068"/>
              <a:ext cx="435583" cy="1178568"/>
            </a:xfrm>
            <a:prstGeom prst="leftBrace">
              <a:avLst>
                <a:gd name="adj1" fmla="val 8333"/>
                <a:gd name="adj2" fmla="val 49398"/>
              </a:avLst>
            </a:prstGeom>
            <a:ln w="41275">
              <a:solidFill>
                <a:srgbClr val="E42F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8" name="Picture 2" descr="無料イラスト素材倉庫/楽譜・音楽・記号のイラスト/png・emf・eps形式">
              <a:extLst>
                <a:ext uri="{FF2B5EF4-FFF2-40B4-BE49-F238E27FC236}">
                  <a16:creationId xmlns:a16="http://schemas.microsoft.com/office/drawing/2014/main" id="{A6C87183-A739-004D-BD76-55C16A00B0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06" y="226756"/>
              <a:ext cx="160357" cy="51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9" name="角丸四角形 38">
            <a:extLst>
              <a:ext uri="{FF2B5EF4-FFF2-40B4-BE49-F238E27FC236}">
                <a16:creationId xmlns:a16="http://schemas.microsoft.com/office/drawing/2014/main" id="{DB08FB26-4BF3-CB4C-85FA-E8D79C0C75F1}"/>
              </a:ext>
            </a:extLst>
          </p:cNvPr>
          <p:cNvSpPr/>
          <p:nvPr/>
        </p:nvSpPr>
        <p:spPr>
          <a:xfrm>
            <a:off x="1666757" y="2337214"/>
            <a:ext cx="834555" cy="96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latin typeface="HGMinchoE" panose="02020909000000000000" pitchFamily="49" charset="-128"/>
                <a:ea typeface="HGMinchoE" panose="02020909000000000000" pitchFamily="49" charset="-128"/>
              </a:rPr>
              <a:t>Ⅰ</a:t>
            </a:r>
            <a:endParaRPr kumimoji="1" lang="ja-JP" altLang="en-US" sz="3200">
              <a:latin typeface="HGMinchoE" panose="02020909000000000000" pitchFamily="49" charset="-128"/>
              <a:ea typeface="HGMinchoE" panose="02020909000000000000" pitchFamily="49" charset="-128"/>
            </a:endParaRPr>
          </a:p>
        </p:txBody>
      </p:sp>
      <p:sp>
        <p:nvSpPr>
          <p:cNvPr id="40" name="角丸四角形 39">
            <a:extLst>
              <a:ext uri="{FF2B5EF4-FFF2-40B4-BE49-F238E27FC236}">
                <a16:creationId xmlns:a16="http://schemas.microsoft.com/office/drawing/2014/main" id="{59E60991-17F6-BD44-8CC9-F99E9184DF9F}"/>
              </a:ext>
            </a:extLst>
          </p:cNvPr>
          <p:cNvSpPr/>
          <p:nvPr/>
        </p:nvSpPr>
        <p:spPr>
          <a:xfrm>
            <a:off x="4271042" y="2337214"/>
            <a:ext cx="834555" cy="96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latin typeface="HGMinchoE" panose="02020909000000000000" pitchFamily="49" charset="-128"/>
                <a:ea typeface="HGMinchoE" panose="02020909000000000000" pitchFamily="49" charset="-128"/>
              </a:rPr>
              <a:t>Ⅳ</a:t>
            </a:r>
            <a:endParaRPr kumimoji="1" lang="ja-JP" altLang="en-US" sz="3200">
              <a:latin typeface="HGMinchoE" panose="02020909000000000000" pitchFamily="49" charset="-128"/>
              <a:ea typeface="HGMinchoE" panose="02020909000000000000" pitchFamily="49" charset="-128"/>
            </a:endParaRPr>
          </a:p>
        </p:txBody>
      </p:sp>
      <p:sp>
        <p:nvSpPr>
          <p:cNvPr id="41" name="角丸四角形 40">
            <a:extLst>
              <a:ext uri="{FF2B5EF4-FFF2-40B4-BE49-F238E27FC236}">
                <a16:creationId xmlns:a16="http://schemas.microsoft.com/office/drawing/2014/main" id="{3FF68126-B2A7-C243-AA81-E3B2959BC260}"/>
              </a:ext>
            </a:extLst>
          </p:cNvPr>
          <p:cNvSpPr/>
          <p:nvPr/>
        </p:nvSpPr>
        <p:spPr>
          <a:xfrm>
            <a:off x="6216343" y="2369456"/>
            <a:ext cx="834555" cy="96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>
                <a:latin typeface="HGMinchoE" panose="02020909000000000000" pitchFamily="49" charset="-128"/>
                <a:ea typeface="HGMinchoE" panose="02020909000000000000" pitchFamily="49" charset="-128"/>
              </a:rPr>
              <a:t>Ⅰ</a:t>
            </a:r>
            <a:endParaRPr kumimoji="1" lang="ja-JP" altLang="en-US" sz="3200">
              <a:latin typeface="HGMinchoE" panose="02020909000000000000" pitchFamily="49" charset="-128"/>
              <a:ea typeface="HGMinchoE" panose="02020909000000000000" pitchFamily="49" charset="-128"/>
            </a:endParaRPr>
          </a:p>
        </p:txBody>
      </p:sp>
      <p:sp>
        <p:nvSpPr>
          <p:cNvPr id="42" name="角丸四角形 41">
            <a:extLst>
              <a:ext uri="{FF2B5EF4-FFF2-40B4-BE49-F238E27FC236}">
                <a16:creationId xmlns:a16="http://schemas.microsoft.com/office/drawing/2014/main" id="{9B93A0CB-0752-2F4C-B4D3-636E0F3BC372}"/>
              </a:ext>
            </a:extLst>
          </p:cNvPr>
          <p:cNvSpPr/>
          <p:nvPr/>
        </p:nvSpPr>
        <p:spPr>
          <a:xfrm>
            <a:off x="7530174" y="2369456"/>
            <a:ext cx="834555" cy="96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>
                <a:latin typeface="HGMinchoE" panose="02020909000000000000" pitchFamily="49" charset="-128"/>
                <a:ea typeface="HGMinchoE" panose="02020909000000000000" pitchFamily="49" charset="-128"/>
              </a:rPr>
              <a:t>Ｖ</a:t>
            </a:r>
            <a:r>
              <a:rPr kumimoji="1" lang="en-US" altLang="ja-JP" sz="1600" dirty="0">
                <a:latin typeface="HGMinchoE" panose="02020909000000000000" pitchFamily="49" charset="-128"/>
                <a:ea typeface="HGMinchoE" panose="02020909000000000000" pitchFamily="49" charset="-128"/>
              </a:rPr>
              <a:t>7</a:t>
            </a:r>
            <a:endParaRPr kumimoji="1" lang="ja-JP" altLang="en-US" sz="1600">
              <a:latin typeface="HGMinchoE" panose="02020909000000000000" pitchFamily="49" charset="-128"/>
              <a:ea typeface="HGMinchoE" panose="02020909000000000000" pitchFamily="49" charset="-128"/>
            </a:endParaRPr>
          </a:p>
        </p:txBody>
      </p:sp>
      <p:sp>
        <p:nvSpPr>
          <p:cNvPr id="43" name="角丸四角形 42">
            <a:extLst>
              <a:ext uri="{FF2B5EF4-FFF2-40B4-BE49-F238E27FC236}">
                <a16:creationId xmlns:a16="http://schemas.microsoft.com/office/drawing/2014/main" id="{25C367A4-AE4C-1741-83A4-E57E44FDF6C0}"/>
              </a:ext>
            </a:extLst>
          </p:cNvPr>
          <p:cNvSpPr/>
          <p:nvPr/>
        </p:nvSpPr>
        <p:spPr>
          <a:xfrm>
            <a:off x="9448497" y="2369456"/>
            <a:ext cx="834555" cy="96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>
                <a:latin typeface="HGMinchoE" panose="02020909000000000000" pitchFamily="49" charset="-128"/>
                <a:ea typeface="HGMinchoE" panose="02020909000000000000" pitchFamily="49" charset="-128"/>
              </a:rPr>
              <a:t>Ⅰ</a:t>
            </a:r>
            <a:endParaRPr kumimoji="1" lang="ja-JP" altLang="en-US" sz="3200">
              <a:latin typeface="HGMinchoE" panose="02020909000000000000" pitchFamily="49" charset="-128"/>
              <a:ea typeface="HGMinchoE" panose="02020909000000000000" pitchFamily="49" charset="-128"/>
            </a:endParaRPr>
          </a:p>
        </p:txBody>
      </p:sp>
      <p:pic>
        <p:nvPicPr>
          <p:cNvPr id="3" name="04_サンバ‼" descr="04_サンバ‼">
            <a:hlinkClick r:id="" action="ppaction://media"/>
            <a:extLst>
              <a:ext uri="{FF2B5EF4-FFF2-40B4-BE49-F238E27FC236}">
                <a16:creationId xmlns:a16="http://schemas.microsoft.com/office/drawing/2014/main" id="{C3BAF0C1-A877-8641-B6D9-20158CA297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57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A692C5-F036-9141-B24F-1B0AECD48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06960"/>
            <a:ext cx="10515600" cy="665389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3200" b="1">
                <a:solidFill>
                  <a:srgbClr val="7030A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旋律のパネルを入れる場所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48CE18D-D75F-2841-BC42-3465D3E81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187022"/>
            <a:ext cx="10305143" cy="5388731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CB119E8D-04A6-F64B-8B8F-06B533634321}"/>
              </a:ext>
            </a:extLst>
          </p:cNvPr>
          <p:cNvCxnSpPr>
            <a:cxnSpLocks/>
          </p:cNvCxnSpPr>
          <p:nvPr/>
        </p:nvCxnSpPr>
        <p:spPr>
          <a:xfrm>
            <a:off x="838199" y="5245878"/>
            <a:ext cx="1030514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DD082A6C-624A-F846-AB32-999E3440A842}"/>
              </a:ext>
            </a:extLst>
          </p:cNvPr>
          <p:cNvCxnSpPr>
            <a:cxnSpLocks/>
          </p:cNvCxnSpPr>
          <p:nvPr/>
        </p:nvCxnSpPr>
        <p:spPr>
          <a:xfrm>
            <a:off x="838199" y="4048449"/>
            <a:ext cx="1030514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22002E10-1842-8A44-8992-D5B9C084A196}"/>
              </a:ext>
            </a:extLst>
          </p:cNvPr>
          <p:cNvCxnSpPr>
            <a:cxnSpLocks/>
          </p:cNvCxnSpPr>
          <p:nvPr/>
        </p:nvCxnSpPr>
        <p:spPr>
          <a:xfrm>
            <a:off x="3399372" y="1661757"/>
            <a:ext cx="0" cy="43352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AD9D5518-3CBE-4943-98CF-92415EA6D47A}"/>
              </a:ext>
            </a:extLst>
          </p:cNvPr>
          <p:cNvCxnSpPr>
            <a:cxnSpLocks/>
          </p:cNvCxnSpPr>
          <p:nvPr/>
        </p:nvCxnSpPr>
        <p:spPr>
          <a:xfrm>
            <a:off x="5975658" y="1661757"/>
            <a:ext cx="0" cy="43352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2958FC4-3EBB-7E48-A4FB-6A60AE6185CF}"/>
              </a:ext>
            </a:extLst>
          </p:cNvPr>
          <p:cNvCxnSpPr>
            <a:cxnSpLocks/>
          </p:cNvCxnSpPr>
          <p:nvPr/>
        </p:nvCxnSpPr>
        <p:spPr>
          <a:xfrm>
            <a:off x="8551944" y="1661757"/>
            <a:ext cx="0" cy="43352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2DD67F2C-DF1A-224B-8312-B457B2CC52E6}"/>
              </a:ext>
            </a:extLst>
          </p:cNvPr>
          <p:cNvSpPr/>
          <p:nvPr/>
        </p:nvSpPr>
        <p:spPr>
          <a:xfrm>
            <a:off x="846390" y="5245878"/>
            <a:ext cx="10296951" cy="689409"/>
          </a:xfrm>
          <a:prstGeom prst="rect">
            <a:avLst/>
          </a:prstGeom>
          <a:solidFill>
            <a:schemeClr val="accent2">
              <a:lumMod val="40000"/>
              <a:lumOff val="60000"/>
              <a:alpha val="2098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リズムゾーン</a:t>
            </a:r>
            <a:r>
              <a:rPr kumimoji="1" lang="ja-JP" altLang="en-US" sz="2000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（リズムは変えない）</a:t>
            </a:r>
            <a:endParaRPr kumimoji="1" lang="en-US" altLang="ja-JP" sz="2000" b="1" dirty="0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6756D419-1026-3242-8C3C-CEA49804D1A9}"/>
              </a:ext>
            </a:extLst>
          </p:cNvPr>
          <p:cNvSpPr/>
          <p:nvPr/>
        </p:nvSpPr>
        <p:spPr>
          <a:xfrm>
            <a:off x="846389" y="4041607"/>
            <a:ext cx="10296952" cy="1186817"/>
          </a:xfrm>
          <a:prstGeom prst="rect">
            <a:avLst/>
          </a:prstGeom>
          <a:solidFill>
            <a:schemeClr val="accent1">
              <a:alpha val="2098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伴奏ゾーン</a:t>
            </a:r>
            <a:endParaRPr kumimoji="1" lang="en-US" altLang="ja-JP" sz="3200" b="1" dirty="0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（音は変えない）</a:t>
            </a:r>
            <a:endParaRPr kumimoji="1" lang="ja-JP" altLang="en-US" b="1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FF7C9DA2-5CE7-5744-94A2-9890595037DD}"/>
              </a:ext>
            </a:extLst>
          </p:cNvPr>
          <p:cNvSpPr/>
          <p:nvPr/>
        </p:nvSpPr>
        <p:spPr>
          <a:xfrm>
            <a:off x="846388" y="1695554"/>
            <a:ext cx="10296951" cy="2337861"/>
          </a:xfrm>
          <a:prstGeom prst="rect">
            <a:avLst/>
          </a:prstGeom>
          <a:solidFill>
            <a:schemeClr val="accent6">
              <a:lumMod val="40000"/>
              <a:lumOff val="60000"/>
              <a:alpha val="2098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旋律づくりゾーン</a:t>
            </a:r>
            <a:endParaRPr kumimoji="1" lang="en-US" altLang="ja-JP" sz="3200" b="1" dirty="0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（ここに旋律をつくっていく）</a:t>
            </a:r>
            <a:endParaRPr kumimoji="1" lang="ja-JP" altLang="en-US" b="1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7608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A692C5-F036-9141-B24F-1B0AECD48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9082" y="337652"/>
            <a:ext cx="5172918" cy="665389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和音伴奏①「行進曲風」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48CE18D-D75F-2841-BC42-3465D3E81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657" y="1192791"/>
            <a:ext cx="10305143" cy="5388731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CB119E8D-04A6-F64B-8B8F-06B533634321}"/>
              </a:ext>
            </a:extLst>
          </p:cNvPr>
          <p:cNvCxnSpPr>
            <a:cxnSpLocks/>
          </p:cNvCxnSpPr>
          <p:nvPr/>
        </p:nvCxnSpPr>
        <p:spPr>
          <a:xfrm>
            <a:off x="1451657" y="5251647"/>
            <a:ext cx="1030514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DD082A6C-624A-F846-AB32-999E3440A842}"/>
              </a:ext>
            </a:extLst>
          </p:cNvPr>
          <p:cNvCxnSpPr>
            <a:cxnSpLocks/>
          </p:cNvCxnSpPr>
          <p:nvPr/>
        </p:nvCxnSpPr>
        <p:spPr>
          <a:xfrm>
            <a:off x="1451657" y="4054218"/>
            <a:ext cx="1030514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22002E10-1842-8A44-8992-D5B9C084A196}"/>
              </a:ext>
            </a:extLst>
          </p:cNvPr>
          <p:cNvCxnSpPr>
            <a:cxnSpLocks/>
          </p:cNvCxnSpPr>
          <p:nvPr/>
        </p:nvCxnSpPr>
        <p:spPr>
          <a:xfrm>
            <a:off x="4012830" y="1667526"/>
            <a:ext cx="0" cy="43352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AD9D5518-3CBE-4943-98CF-92415EA6D47A}"/>
              </a:ext>
            </a:extLst>
          </p:cNvPr>
          <p:cNvCxnSpPr>
            <a:cxnSpLocks/>
          </p:cNvCxnSpPr>
          <p:nvPr/>
        </p:nvCxnSpPr>
        <p:spPr>
          <a:xfrm>
            <a:off x="6589116" y="1667526"/>
            <a:ext cx="0" cy="43352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2958FC4-3EBB-7E48-A4FB-6A60AE6185CF}"/>
              </a:ext>
            </a:extLst>
          </p:cNvPr>
          <p:cNvCxnSpPr>
            <a:cxnSpLocks/>
          </p:cNvCxnSpPr>
          <p:nvPr/>
        </p:nvCxnSpPr>
        <p:spPr>
          <a:xfrm>
            <a:off x="9165402" y="1667526"/>
            <a:ext cx="0" cy="43352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角丸四角形 38">
            <a:extLst>
              <a:ext uri="{FF2B5EF4-FFF2-40B4-BE49-F238E27FC236}">
                <a16:creationId xmlns:a16="http://schemas.microsoft.com/office/drawing/2014/main" id="{DB08FB26-4BF3-CB4C-85FA-E8D79C0C75F1}"/>
              </a:ext>
            </a:extLst>
          </p:cNvPr>
          <p:cNvSpPr/>
          <p:nvPr/>
        </p:nvSpPr>
        <p:spPr>
          <a:xfrm>
            <a:off x="2280215" y="2342983"/>
            <a:ext cx="834555" cy="96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latin typeface="HGMinchoE" panose="02020909000000000000" pitchFamily="49" charset="-128"/>
                <a:ea typeface="HGMinchoE" panose="02020909000000000000" pitchFamily="49" charset="-128"/>
              </a:rPr>
              <a:t>Ⅰ</a:t>
            </a:r>
            <a:endParaRPr kumimoji="1" lang="ja-JP" altLang="en-US" sz="3200">
              <a:latin typeface="HGMinchoE" panose="02020909000000000000" pitchFamily="49" charset="-128"/>
              <a:ea typeface="HGMinchoE" panose="02020909000000000000" pitchFamily="49" charset="-128"/>
            </a:endParaRPr>
          </a:p>
        </p:txBody>
      </p:sp>
      <p:sp>
        <p:nvSpPr>
          <p:cNvPr id="40" name="角丸四角形 39">
            <a:extLst>
              <a:ext uri="{FF2B5EF4-FFF2-40B4-BE49-F238E27FC236}">
                <a16:creationId xmlns:a16="http://schemas.microsoft.com/office/drawing/2014/main" id="{59E60991-17F6-BD44-8CC9-F99E9184DF9F}"/>
              </a:ext>
            </a:extLst>
          </p:cNvPr>
          <p:cNvSpPr/>
          <p:nvPr/>
        </p:nvSpPr>
        <p:spPr>
          <a:xfrm>
            <a:off x="4884500" y="2342983"/>
            <a:ext cx="834555" cy="96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latin typeface="HGMinchoE" panose="02020909000000000000" pitchFamily="49" charset="-128"/>
                <a:ea typeface="HGMinchoE" panose="02020909000000000000" pitchFamily="49" charset="-128"/>
              </a:rPr>
              <a:t>Ⅳ</a:t>
            </a:r>
            <a:endParaRPr kumimoji="1" lang="ja-JP" altLang="en-US" sz="3200">
              <a:latin typeface="HGMinchoE" panose="02020909000000000000" pitchFamily="49" charset="-128"/>
              <a:ea typeface="HGMinchoE" panose="02020909000000000000" pitchFamily="49" charset="-128"/>
            </a:endParaRPr>
          </a:p>
        </p:txBody>
      </p:sp>
      <p:sp>
        <p:nvSpPr>
          <p:cNvPr id="41" name="角丸四角形 40">
            <a:extLst>
              <a:ext uri="{FF2B5EF4-FFF2-40B4-BE49-F238E27FC236}">
                <a16:creationId xmlns:a16="http://schemas.microsoft.com/office/drawing/2014/main" id="{3FF68126-B2A7-C243-AA81-E3B2959BC260}"/>
              </a:ext>
            </a:extLst>
          </p:cNvPr>
          <p:cNvSpPr/>
          <p:nvPr/>
        </p:nvSpPr>
        <p:spPr>
          <a:xfrm>
            <a:off x="6829801" y="2375225"/>
            <a:ext cx="834555" cy="96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>
                <a:latin typeface="HGMinchoE" panose="02020909000000000000" pitchFamily="49" charset="-128"/>
                <a:ea typeface="HGMinchoE" panose="02020909000000000000" pitchFamily="49" charset="-128"/>
              </a:rPr>
              <a:t>Ⅰ</a:t>
            </a:r>
            <a:endParaRPr kumimoji="1" lang="ja-JP" altLang="en-US" sz="3200">
              <a:latin typeface="HGMinchoE" panose="02020909000000000000" pitchFamily="49" charset="-128"/>
              <a:ea typeface="HGMinchoE" panose="02020909000000000000" pitchFamily="49" charset="-128"/>
            </a:endParaRPr>
          </a:p>
        </p:txBody>
      </p:sp>
      <p:sp>
        <p:nvSpPr>
          <p:cNvPr id="42" name="角丸四角形 41">
            <a:extLst>
              <a:ext uri="{FF2B5EF4-FFF2-40B4-BE49-F238E27FC236}">
                <a16:creationId xmlns:a16="http://schemas.microsoft.com/office/drawing/2014/main" id="{9B93A0CB-0752-2F4C-B4D3-636E0F3BC372}"/>
              </a:ext>
            </a:extLst>
          </p:cNvPr>
          <p:cNvSpPr/>
          <p:nvPr/>
        </p:nvSpPr>
        <p:spPr>
          <a:xfrm>
            <a:off x="8143632" y="2375225"/>
            <a:ext cx="834555" cy="96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>
                <a:latin typeface="HGMinchoE" panose="02020909000000000000" pitchFamily="49" charset="-128"/>
                <a:ea typeface="HGMinchoE" panose="02020909000000000000" pitchFamily="49" charset="-128"/>
              </a:rPr>
              <a:t>Ｖ</a:t>
            </a:r>
            <a:r>
              <a:rPr kumimoji="1" lang="en-US" altLang="ja-JP" sz="1600" dirty="0">
                <a:latin typeface="HGMinchoE" panose="02020909000000000000" pitchFamily="49" charset="-128"/>
                <a:ea typeface="HGMinchoE" panose="02020909000000000000" pitchFamily="49" charset="-128"/>
              </a:rPr>
              <a:t>7</a:t>
            </a:r>
            <a:endParaRPr kumimoji="1" lang="ja-JP" altLang="en-US" sz="1600">
              <a:latin typeface="HGMinchoE" panose="02020909000000000000" pitchFamily="49" charset="-128"/>
              <a:ea typeface="HGMinchoE" panose="02020909000000000000" pitchFamily="49" charset="-128"/>
            </a:endParaRPr>
          </a:p>
        </p:txBody>
      </p:sp>
      <p:sp>
        <p:nvSpPr>
          <p:cNvPr id="43" name="角丸四角形 42">
            <a:extLst>
              <a:ext uri="{FF2B5EF4-FFF2-40B4-BE49-F238E27FC236}">
                <a16:creationId xmlns:a16="http://schemas.microsoft.com/office/drawing/2014/main" id="{25C367A4-AE4C-1741-83A4-E57E44FDF6C0}"/>
              </a:ext>
            </a:extLst>
          </p:cNvPr>
          <p:cNvSpPr/>
          <p:nvPr/>
        </p:nvSpPr>
        <p:spPr>
          <a:xfrm>
            <a:off x="10061955" y="2375225"/>
            <a:ext cx="834555" cy="96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>
                <a:latin typeface="HGMinchoE" panose="02020909000000000000" pitchFamily="49" charset="-128"/>
                <a:ea typeface="HGMinchoE" panose="02020909000000000000" pitchFamily="49" charset="-128"/>
              </a:rPr>
              <a:t>Ⅰ</a:t>
            </a:r>
            <a:endParaRPr kumimoji="1" lang="ja-JP" altLang="en-US" sz="3200">
              <a:latin typeface="HGMinchoE" panose="02020909000000000000" pitchFamily="49" charset="-128"/>
              <a:ea typeface="HGMinchoE" panose="02020909000000000000" pitchFamily="49" charset="-128"/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4D69F9B8-63F6-644F-BDF2-628E28B9EE17}"/>
              </a:ext>
            </a:extLst>
          </p:cNvPr>
          <p:cNvSpPr/>
          <p:nvPr/>
        </p:nvSpPr>
        <p:spPr>
          <a:xfrm>
            <a:off x="1460722" y="1678437"/>
            <a:ext cx="2527931" cy="3573210"/>
          </a:xfrm>
          <a:prstGeom prst="rect">
            <a:avLst/>
          </a:prstGeom>
          <a:solidFill>
            <a:srgbClr val="FFFF00">
              <a:alpha val="1936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228121A1-B8D7-AC41-B281-76F1E22FFC34}"/>
              </a:ext>
            </a:extLst>
          </p:cNvPr>
          <p:cNvSpPr/>
          <p:nvPr/>
        </p:nvSpPr>
        <p:spPr>
          <a:xfrm>
            <a:off x="135588" y="66639"/>
            <a:ext cx="6883494" cy="10221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560"/>
              </a:lnSpc>
            </a:pPr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せんりつに使う音のマスへの</a:t>
            </a:r>
            <a:r>
              <a:rPr kumimoji="1"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入れ方①</a:t>
            </a:r>
            <a:endParaRPr kumimoji="1" lang="en-US" altLang="ja-JP" sz="28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>
              <a:lnSpc>
                <a:spcPts val="3560"/>
              </a:lnSpc>
            </a:pPr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「音と音との間にすきまをあけてよい」</a:t>
            </a:r>
            <a:endParaRPr kumimoji="1" lang="ja-JP" altLang="en-US" sz="28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806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E5B45567-24EF-DF42-B462-1C6BDBD9FB8E}"/>
              </a:ext>
            </a:extLst>
          </p:cNvPr>
          <p:cNvGrpSpPr/>
          <p:nvPr/>
        </p:nvGrpSpPr>
        <p:grpSpPr>
          <a:xfrm>
            <a:off x="4050030" y="240270"/>
            <a:ext cx="4091942" cy="748335"/>
            <a:chOff x="4050030" y="240270"/>
            <a:chExt cx="4091942" cy="748335"/>
          </a:xfrm>
        </p:grpSpPr>
        <p:sp>
          <p:nvSpPr>
            <p:cNvPr id="8" name="左中かっこ 7">
              <a:extLst>
                <a:ext uri="{FF2B5EF4-FFF2-40B4-BE49-F238E27FC236}">
                  <a16:creationId xmlns:a16="http://schemas.microsoft.com/office/drawing/2014/main" id="{29E5DF99-65DD-F94F-B215-8A6B554D402E}"/>
                </a:ext>
              </a:extLst>
            </p:cNvPr>
            <p:cNvSpPr/>
            <p:nvPr/>
          </p:nvSpPr>
          <p:spPr>
            <a:xfrm rot="5400000">
              <a:off x="5906500" y="-1246867"/>
              <a:ext cx="379002" cy="4091942"/>
            </a:xfrm>
            <a:prstGeom prst="leftBrace">
              <a:avLst>
                <a:gd name="adj1" fmla="val 8333"/>
                <a:gd name="adj2" fmla="val 49398"/>
              </a:avLst>
            </a:prstGeom>
            <a:ln w="41275">
              <a:solidFill>
                <a:srgbClr val="E42F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43F70F37-4153-794B-9BE1-CDCCBB53DCD7}"/>
                </a:ext>
              </a:extLst>
            </p:cNvPr>
            <p:cNvSpPr txBox="1"/>
            <p:nvPr/>
          </p:nvSpPr>
          <p:spPr>
            <a:xfrm>
              <a:off x="5080337" y="240270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b="1">
                  <a:latin typeface="Meiryo" panose="020B0604030504040204" pitchFamily="34" charset="-128"/>
                  <a:ea typeface="Meiryo" panose="020B0604030504040204" pitchFamily="34" charset="-128"/>
                </a:rPr>
                <a:t>４</a:t>
              </a:r>
              <a:r>
                <a:rPr kumimoji="1" lang="en-US" altLang="ja-JP" b="1" dirty="0">
                  <a:latin typeface="Meiryo" panose="020B0604030504040204" pitchFamily="34" charset="-128"/>
                  <a:ea typeface="Meiryo" panose="020B0604030504040204" pitchFamily="34" charset="-128"/>
                </a:rPr>
                <a:t>×</a:t>
              </a:r>
              <a:r>
                <a:rPr kumimoji="1" lang="ja-JP" altLang="en-US" b="1">
                  <a:latin typeface="Meiryo" panose="020B0604030504040204" pitchFamily="34" charset="-128"/>
                  <a:ea typeface="Meiryo" panose="020B0604030504040204" pitchFamily="34" charset="-128"/>
                </a:rPr>
                <a:t>４＝１６マス</a:t>
              </a:r>
            </a:p>
          </p:txBody>
        </p:sp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29766417-CC6C-9E48-8BA7-26B2C6569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0030" y="988604"/>
            <a:ext cx="4091940" cy="5699488"/>
          </a:xfrm>
          <a:prstGeom prst="rect">
            <a:avLst/>
          </a:prstGeom>
          <a:ln w="12700">
            <a:solidFill>
              <a:schemeClr val="accent1">
                <a:shade val="50000"/>
              </a:schemeClr>
            </a:solidFill>
          </a:ln>
        </p:spPr>
      </p:pic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0B188A8C-1F96-EC4B-8F40-73A42009C0B7}"/>
              </a:ext>
            </a:extLst>
          </p:cNvPr>
          <p:cNvGrpSpPr/>
          <p:nvPr/>
        </p:nvGrpSpPr>
        <p:grpSpPr>
          <a:xfrm>
            <a:off x="4050028" y="2658291"/>
            <a:ext cx="4087228" cy="2101228"/>
            <a:chOff x="4050028" y="2658291"/>
            <a:chExt cx="4087228" cy="2101228"/>
          </a:xfrm>
        </p:grpSpPr>
        <p:sp>
          <p:nvSpPr>
            <p:cNvPr id="10" name="1 つの角を丸めた四角形 9">
              <a:extLst>
                <a:ext uri="{FF2B5EF4-FFF2-40B4-BE49-F238E27FC236}">
                  <a16:creationId xmlns:a16="http://schemas.microsoft.com/office/drawing/2014/main" id="{FF9264E9-8CCF-5344-B6C3-69C2B43BDAAE}"/>
                </a:ext>
              </a:extLst>
            </p:cNvPr>
            <p:cNvSpPr/>
            <p:nvPr/>
          </p:nvSpPr>
          <p:spPr>
            <a:xfrm>
              <a:off x="4050028" y="2658292"/>
              <a:ext cx="246199" cy="246743"/>
            </a:xfrm>
            <a:prstGeom prst="round1Rect">
              <a:avLst/>
            </a:prstGeom>
            <a:solidFill>
              <a:srgbClr val="E42F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1 つの角を丸めた四角形 10">
              <a:extLst>
                <a:ext uri="{FF2B5EF4-FFF2-40B4-BE49-F238E27FC236}">
                  <a16:creationId xmlns:a16="http://schemas.microsoft.com/office/drawing/2014/main" id="{3DAAEC71-3246-8049-A3FF-FC213C0D37B1}"/>
                </a:ext>
              </a:extLst>
            </p:cNvPr>
            <p:cNvSpPr/>
            <p:nvPr/>
          </p:nvSpPr>
          <p:spPr>
            <a:xfrm>
              <a:off x="4302460" y="3462052"/>
              <a:ext cx="246199" cy="246743"/>
            </a:xfrm>
            <a:prstGeom prst="round1Rect">
              <a:avLst/>
            </a:prstGeom>
            <a:solidFill>
              <a:srgbClr val="0E8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1 つの角を丸めた四角形 11">
              <a:extLst>
                <a:ext uri="{FF2B5EF4-FFF2-40B4-BE49-F238E27FC236}">
                  <a16:creationId xmlns:a16="http://schemas.microsoft.com/office/drawing/2014/main" id="{C25B2C28-483D-D845-A3B3-7282079A56EE}"/>
                </a:ext>
              </a:extLst>
            </p:cNvPr>
            <p:cNvSpPr/>
            <p:nvPr/>
          </p:nvSpPr>
          <p:spPr>
            <a:xfrm>
              <a:off x="4565076" y="3985623"/>
              <a:ext cx="246199" cy="246743"/>
            </a:xfrm>
            <a:prstGeom prst="round1Rect">
              <a:avLst/>
            </a:prstGeom>
            <a:solidFill>
              <a:srgbClr val="EED9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1 つの角を丸めた四角形 12">
              <a:extLst>
                <a:ext uri="{FF2B5EF4-FFF2-40B4-BE49-F238E27FC236}">
                  <a16:creationId xmlns:a16="http://schemas.microsoft.com/office/drawing/2014/main" id="{C05DAC26-8400-344F-972D-A06CB33E8224}"/>
                </a:ext>
              </a:extLst>
            </p:cNvPr>
            <p:cNvSpPr/>
            <p:nvPr/>
          </p:nvSpPr>
          <p:spPr>
            <a:xfrm>
              <a:off x="4834138" y="3985623"/>
              <a:ext cx="246199" cy="246743"/>
            </a:xfrm>
            <a:prstGeom prst="round1Rect">
              <a:avLst/>
            </a:prstGeom>
            <a:solidFill>
              <a:srgbClr val="EED9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1 つの角を丸めた四角形 13">
              <a:extLst>
                <a:ext uri="{FF2B5EF4-FFF2-40B4-BE49-F238E27FC236}">
                  <a16:creationId xmlns:a16="http://schemas.microsoft.com/office/drawing/2014/main" id="{A7564C71-E5F1-AF47-8AEE-951B801D001F}"/>
                </a:ext>
              </a:extLst>
            </p:cNvPr>
            <p:cNvSpPr/>
            <p:nvPr/>
          </p:nvSpPr>
          <p:spPr>
            <a:xfrm>
              <a:off x="5076253" y="3445601"/>
              <a:ext cx="246199" cy="246743"/>
            </a:xfrm>
            <a:prstGeom prst="round1Rect">
              <a:avLst/>
            </a:prstGeom>
            <a:solidFill>
              <a:srgbClr val="0E8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1 つの角を丸めた四角形 15">
              <a:extLst>
                <a:ext uri="{FF2B5EF4-FFF2-40B4-BE49-F238E27FC236}">
                  <a16:creationId xmlns:a16="http://schemas.microsoft.com/office/drawing/2014/main" id="{62B722F7-67BB-FA4D-A3C4-626FDEEF7A8D}"/>
                </a:ext>
              </a:extLst>
            </p:cNvPr>
            <p:cNvSpPr/>
            <p:nvPr/>
          </p:nvSpPr>
          <p:spPr>
            <a:xfrm>
              <a:off x="5359254" y="2658291"/>
              <a:ext cx="246199" cy="246743"/>
            </a:xfrm>
            <a:prstGeom prst="round1Rect">
              <a:avLst/>
            </a:prstGeom>
            <a:solidFill>
              <a:srgbClr val="E42F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1 つの角を丸めた四角形 19">
              <a:extLst>
                <a:ext uri="{FF2B5EF4-FFF2-40B4-BE49-F238E27FC236}">
                  <a16:creationId xmlns:a16="http://schemas.microsoft.com/office/drawing/2014/main" id="{DEAF5C70-DEE0-4E4F-A289-674E15A347E3}"/>
                </a:ext>
              </a:extLst>
            </p:cNvPr>
            <p:cNvSpPr/>
            <p:nvPr/>
          </p:nvSpPr>
          <p:spPr>
            <a:xfrm>
              <a:off x="5605453" y="3462052"/>
              <a:ext cx="246199" cy="246743"/>
            </a:xfrm>
            <a:prstGeom prst="round1Rect">
              <a:avLst/>
            </a:prstGeom>
            <a:solidFill>
              <a:srgbClr val="0E8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1 つの角を丸めた四角形 20">
              <a:extLst>
                <a:ext uri="{FF2B5EF4-FFF2-40B4-BE49-F238E27FC236}">
                  <a16:creationId xmlns:a16="http://schemas.microsoft.com/office/drawing/2014/main" id="{C4CA3E35-14B5-BB43-AA8A-0AB4B57566C5}"/>
                </a:ext>
              </a:extLst>
            </p:cNvPr>
            <p:cNvSpPr/>
            <p:nvPr/>
          </p:nvSpPr>
          <p:spPr>
            <a:xfrm>
              <a:off x="5851652" y="3985622"/>
              <a:ext cx="246199" cy="246743"/>
            </a:xfrm>
            <a:prstGeom prst="round1Rect">
              <a:avLst/>
            </a:prstGeom>
            <a:solidFill>
              <a:srgbClr val="EED9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1 つの角を丸めた四角形 21">
              <a:extLst>
                <a:ext uri="{FF2B5EF4-FFF2-40B4-BE49-F238E27FC236}">
                  <a16:creationId xmlns:a16="http://schemas.microsoft.com/office/drawing/2014/main" id="{E5361BA3-E413-154C-8A19-C0F8D2EEBC22}"/>
                </a:ext>
              </a:extLst>
            </p:cNvPr>
            <p:cNvSpPr/>
            <p:nvPr/>
          </p:nvSpPr>
          <p:spPr>
            <a:xfrm>
              <a:off x="6113487" y="4512776"/>
              <a:ext cx="246199" cy="246743"/>
            </a:xfrm>
            <a:prstGeom prst="round1Rect">
              <a:avLst/>
            </a:prstGeom>
            <a:solidFill>
              <a:srgbClr val="E42F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1 つの角を丸めた四角形 22">
              <a:extLst>
                <a:ext uri="{FF2B5EF4-FFF2-40B4-BE49-F238E27FC236}">
                  <a16:creationId xmlns:a16="http://schemas.microsoft.com/office/drawing/2014/main" id="{41A335FD-C492-8F41-9868-4C58C4A88B7C}"/>
                </a:ext>
              </a:extLst>
            </p:cNvPr>
            <p:cNvSpPr/>
            <p:nvPr/>
          </p:nvSpPr>
          <p:spPr>
            <a:xfrm>
              <a:off x="6386028" y="4512776"/>
              <a:ext cx="246199" cy="246743"/>
            </a:xfrm>
            <a:prstGeom prst="round1Rect">
              <a:avLst/>
            </a:prstGeom>
            <a:solidFill>
              <a:srgbClr val="E42F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1 つの角を丸めた四角形 23">
              <a:extLst>
                <a:ext uri="{FF2B5EF4-FFF2-40B4-BE49-F238E27FC236}">
                  <a16:creationId xmlns:a16="http://schemas.microsoft.com/office/drawing/2014/main" id="{73E09012-2E46-0A4A-B2BE-E8A118A7B6F5}"/>
                </a:ext>
              </a:extLst>
            </p:cNvPr>
            <p:cNvSpPr/>
            <p:nvPr/>
          </p:nvSpPr>
          <p:spPr>
            <a:xfrm>
              <a:off x="6632227" y="3445601"/>
              <a:ext cx="246199" cy="246743"/>
            </a:xfrm>
            <a:prstGeom prst="round1Rect">
              <a:avLst/>
            </a:prstGeom>
            <a:solidFill>
              <a:srgbClr val="0E8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1 つの角を丸めた四角形 24">
              <a:extLst>
                <a:ext uri="{FF2B5EF4-FFF2-40B4-BE49-F238E27FC236}">
                  <a16:creationId xmlns:a16="http://schemas.microsoft.com/office/drawing/2014/main" id="{A4E9C239-C05E-6044-88E3-2D5760A0C4F8}"/>
                </a:ext>
              </a:extLst>
            </p:cNvPr>
            <p:cNvSpPr/>
            <p:nvPr/>
          </p:nvSpPr>
          <p:spPr>
            <a:xfrm>
              <a:off x="7131407" y="2658291"/>
              <a:ext cx="246199" cy="246743"/>
            </a:xfrm>
            <a:prstGeom prst="round1Rect">
              <a:avLst/>
            </a:prstGeom>
            <a:solidFill>
              <a:srgbClr val="E42F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1 つの角を丸めた四角形 25">
              <a:extLst>
                <a:ext uri="{FF2B5EF4-FFF2-40B4-BE49-F238E27FC236}">
                  <a16:creationId xmlns:a16="http://schemas.microsoft.com/office/drawing/2014/main" id="{D764B411-3F0C-2743-8F9E-D511CADF4CF2}"/>
                </a:ext>
              </a:extLst>
            </p:cNvPr>
            <p:cNvSpPr/>
            <p:nvPr/>
          </p:nvSpPr>
          <p:spPr>
            <a:xfrm>
              <a:off x="7408224" y="2661736"/>
              <a:ext cx="246199" cy="246743"/>
            </a:xfrm>
            <a:prstGeom prst="round1Rect">
              <a:avLst/>
            </a:prstGeom>
            <a:solidFill>
              <a:srgbClr val="E42F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1 つの角を丸めた四角形 26">
              <a:extLst>
                <a:ext uri="{FF2B5EF4-FFF2-40B4-BE49-F238E27FC236}">
                  <a16:creationId xmlns:a16="http://schemas.microsoft.com/office/drawing/2014/main" id="{6DACE2BF-03BB-E847-B924-B5A9B1572B3B}"/>
                </a:ext>
              </a:extLst>
            </p:cNvPr>
            <p:cNvSpPr/>
            <p:nvPr/>
          </p:nvSpPr>
          <p:spPr>
            <a:xfrm>
              <a:off x="6885208" y="3445601"/>
              <a:ext cx="246199" cy="246743"/>
            </a:xfrm>
            <a:prstGeom prst="round1Rect">
              <a:avLst/>
            </a:prstGeom>
            <a:solidFill>
              <a:srgbClr val="0E8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1 つの角を丸めた四角形 27">
              <a:extLst>
                <a:ext uri="{FF2B5EF4-FFF2-40B4-BE49-F238E27FC236}">
                  <a16:creationId xmlns:a16="http://schemas.microsoft.com/office/drawing/2014/main" id="{61AF07DD-2B99-B44D-B89D-E4906E5BF57C}"/>
                </a:ext>
              </a:extLst>
            </p:cNvPr>
            <p:cNvSpPr/>
            <p:nvPr/>
          </p:nvSpPr>
          <p:spPr>
            <a:xfrm>
              <a:off x="7659001" y="3445600"/>
              <a:ext cx="246199" cy="246743"/>
            </a:xfrm>
            <a:prstGeom prst="round1Rect">
              <a:avLst/>
            </a:prstGeom>
            <a:solidFill>
              <a:srgbClr val="0E8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1 つの角を丸めた四角形 28">
              <a:extLst>
                <a:ext uri="{FF2B5EF4-FFF2-40B4-BE49-F238E27FC236}">
                  <a16:creationId xmlns:a16="http://schemas.microsoft.com/office/drawing/2014/main" id="{0DFD67FD-8605-074C-A547-561DD7934C54}"/>
                </a:ext>
              </a:extLst>
            </p:cNvPr>
            <p:cNvSpPr/>
            <p:nvPr/>
          </p:nvSpPr>
          <p:spPr>
            <a:xfrm>
              <a:off x="7891057" y="3445600"/>
              <a:ext cx="246199" cy="246743"/>
            </a:xfrm>
            <a:prstGeom prst="round1Rect">
              <a:avLst/>
            </a:prstGeom>
            <a:solidFill>
              <a:srgbClr val="0E8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3" name="角丸四角形吹き出し 32">
            <a:extLst>
              <a:ext uri="{FF2B5EF4-FFF2-40B4-BE49-F238E27FC236}">
                <a16:creationId xmlns:a16="http://schemas.microsoft.com/office/drawing/2014/main" id="{59E0A55F-A68F-FD41-B5E5-798E7D01BA6A}"/>
              </a:ext>
            </a:extLst>
          </p:cNvPr>
          <p:cNvSpPr/>
          <p:nvPr/>
        </p:nvSpPr>
        <p:spPr>
          <a:xfrm>
            <a:off x="386986" y="1972073"/>
            <a:ext cx="2968053" cy="3732550"/>
          </a:xfrm>
          <a:prstGeom prst="wedgeRoundRectCallout">
            <a:avLst>
              <a:gd name="adj1" fmla="val 74874"/>
              <a:gd name="adj2" fmla="val 989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１６マスを</a:t>
            </a:r>
            <a:endParaRPr kumimoji="1" lang="en-US" altLang="ja-JP" sz="28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全部うめる</a:t>
            </a:r>
            <a:endParaRPr lang="en-US" altLang="ja-JP" sz="28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必要は</a:t>
            </a:r>
            <a:endParaRPr lang="en-US" altLang="ja-JP" sz="28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kumimoji="1"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ありません</a:t>
            </a: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CCBC28F-ACD9-664C-9768-CB1A36CB0C4D}"/>
              </a:ext>
            </a:extLst>
          </p:cNvPr>
          <p:cNvSpPr/>
          <p:nvPr/>
        </p:nvSpPr>
        <p:spPr>
          <a:xfrm>
            <a:off x="266218" y="271240"/>
            <a:ext cx="3593174" cy="10829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せんりつに使う音の</a:t>
            </a:r>
            <a:endParaRPr kumimoji="1" lang="en-US" altLang="ja-JP" sz="28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マスへの</a:t>
            </a:r>
            <a:r>
              <a:rPr kumimoji="1"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入れ方①</a:t>
            </a: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507CB40D-00DE-0749-9BE4-B67FE37B9EE3}"/>
              </a:ext>
            </a:extLst>
          </p:cNvPr>
          <p:cNvSpPr/>
          <p:nvPr/>
        </p:nvSpPr>
        <p:spPr>
          <a:xfrm>
            <a:off x="8332608" y="271240"/>
            <a:ext cx="3593174" cy="10829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音と音の間にすきまをあけてよい</a:t>
            </a:r>
            <a:endParaRPr kumimoji="1" lang="ja-JP" altLang="en-US" sz="28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459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E5B45567-24EF-DF42-B462-1C6BDBD9FB8E}"/>
              </a:ext>
            </a:extLst>
          </p:cNvPr>
          <p:cNvGrpSpPr/>
          <p:nvPr/>
        </p:nvGrpSpPr>
        <p:grpSpPr>
          <a:xfrm>
            <a:off x="4050030" y="240270"/>
            <a:ext cx="4091942" cy="748335"/>
            <a:chOff x="4050030" y="240270"/>
            <a:chExt cx="4091942" cy="748335"/>
          </a:xfrm>
        </p:grpSpPr>
        <p:sp>
          <p:nvSpPr>
            <p:cNvPr id="8" name="左中かっこ 7">
              <a:extLst>
                <a:ext uri="{FF2B5EF4-FFF2-40B4-BE49-F238E27FC236}">
                  <a16:creationId xmlns:a16="http://schemas.microsoft.com/office/drawing/2014/main" id="{29E5DF99-65DD-F94F-B215-8A6B554D402E}"/>
                </a:ext>
              </a:extLst>
            </p:cNvPr>
            <p:cNvSpPr/>
            <p:nvPr/>
          </p:nvSpPr>
          <p:spPr>
            <a:xfrm rot="5400000">
              <a:off x="5906500" y="-1246867"/>
              <a:ext cx="379002" cy="4091942"/>
            </a:xfrm>
            <a:prstGeom prst="leftBrace">
              <a:avLst>
                <a:gd name="adj1" fmla="val 8333"/>
                <a:gd name="adj2" fmla="val 49398"/>
              </a:avLst>
            </a:prstGeom>
            <a:ln w="41275">
              <a:solidFill>
                <a:srgbClr val="E42F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43F70F37-4153-794B-9BE1-CDCCBB53DCD7}"/>
                </a:ext>
              </a:extLst>
            </p:cNvPr>
            <p:cNvSpPr txBox="1"/>
            <p:nvPr/>
          </p:nvSpPr>
          <p:spPr>
            <a:xfrm>
              <a:off x="5080337" y="240270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b="1">
                  <a:latin typeface="Meiryo" panose="020B0604030504040204" pitchFamily="34" charset="-128"/>
                  <a:ea typeface="Meiryo" panose="020B0604030504040204" pitchFamily="34" charset="-128"/>
                </a:rPr>
                <a:t>４</a:t>
              </a:r>
              <a:r>
                <a:rPr kumimoji="1" lang="en-US" altLang="ja-JP" b="1" dirty="0">
                  <a:latin typeface="Meiryo" panose="020B0604030504040204" pitchFamily="34" charset="-128"/>
                  <a:ea typeface="Meiryo" panose="020B0604030504040204" pitchFamily="34" charset="-128"/>
                </a:rPr>
                <a:t>×</a:t>
              </a:r>
              <a:r>
                <a:rPr kumimoji="1" lang="ja-JP" altLang="en-US" b="1">
                  <a:latin typeface="Meiryo" panose="020B0604030504040204" pitchFamily="34" charset="-128"/>
                  <a:ea typeface="Meiryo" panose="020B0604030504040204" pitchFamily="34" charset="-128"/>
                </a:rPr>
                <a:t>４＝１６マス</a:t>
              </a:r>
            </a:p>
          </p:txBody>
        </p:sp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29766417-CC6C-9E48-8BA7-26B2C6569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0030" y="988604"/>
            <a:ext cx="4091940" cy="5699488"/>
          </a:xfrm>
          <a:prstGeom prst="rect">
            <a:avLst/>
          </a:prstGeom>
          <a:ln w="12700">
            <a:solidFill>
              <a:schemeClr val="accent1">
                <a:shade val="50000"/>
              </a:schemeClr>
            </a:solidFill>
          </a:ln>
        </p:spPr>
      </p:pic>
      <p:sp>
        <p:nvSpPr>
          <p:cNvPr id="33" name="角丸四角形吹き出し 32">
            <a:extLst>
              <a:ext uri="{FF2B5EF4-FFF2-40B4-BE49-F238E27FC236}">
                <a16:creationId xmlns:a16="http://schemas.microsoft.com/office/drawing/2014/main" id="{59E0A55F-A68F-FD41-B5E5-798E7D01BA6A}"/>
              </a:ext>
            </a:extLst>
          </p:cNvPr>
          <p:cNvSpPr/>
          <p:nvPr/>
        </p:nvSpPr>
        <p:spPr>
          <a:xfrm>
            <a:off x="391769" y="1972073"/>
            <a:ext cx="2968053" cy="3732550"/>
          </a:xfrm>
          <a:prstGeom prst="wedgeRoundRectCallout">
            <a:avLst>
              <a:gd name="adj1" fmla="val 74874"/>
              <a:gd name="adj2" fmla="val 989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１６マスを</a:t>
            </a:r>
            <a:endParaRPr kumimoji="1" lang="en-US" altLang="ja-JP" sz="28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全部うめる</a:t>
            </a:r>
            <a:endParaRPr lang="en-US" altLang="ja-JP" sz="28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必要は</a:t>
            </a:r>
            <a:endParaRPr lang="en-US" altLang="ja-JP" sz="28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kumimoji="1"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ありません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BFB9F16-8DB7-3249-901B-ADAB7182B925}"/>
              </a:ext>
            </a:extLst>
          </p:cNvPr>
          <p:cNvGrpSpPr/>
          <p:nvPr/>
        </p:nvGrpSpPr>
        <p:grpSpPr>
          <a:xfrm>
            <a:off x="4050028" y="2658290"/>
            <a:ext cx="4087228" cy="2084910"/>
            <a:chOff x="4050028" y="2658290"/>
            <a:chExt cx="4087228" cy="2084910"/>
          </a:xfrm>
        </p:grpSpPr>
        <p:sp>
          <p:nvSpPr>
            <p:cNvPr id="10" name="1 つの角を丸めた四角形 9">
              <a:extLst>
                <a:ext uri="{FF2B5EF4-FFF2-40B4-BE49-F238E27FC236}">
                  <a16:creationId xmlns:a16="http://schemas.microsoft.com/office/drawing/2014/main" id="{FF9264E9-8CCF-5344-B6C3-69C2B43BDAAE}"/>
                </a:ext>
              </a:extLst>
            </p:cNvPr>
            <p:cNvSpPr/>
            <p:nvPr/>
          </p:nvSpPr>
          <p:spPr>
            <a:xfrm>
              <a:off x="4050028" y="2658292"/>
              <a:ext cx="246199" cy="246743"/>
            </a:xfrm>
            <a:prstGeom prst="round1Rect">
              <a:avLst/>
            </a:prstGeom>
            <a:solidFill>
              <a:srgbClr val="E42F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1 つの角を丸めた四角形 10">
              <a:extLst>
                <a:ext uri="{FF2B5EF4-FFF2-40B4-BE49-F238E27FC236}">
                  <a16:creationId xmlns:a16="http://schemas.microsoft.com/office/drawing/2014/main" id="{3DAAEC71-3246-8049-A3FF-FC213C0D37B1}"/>
                </a:ext>
              </a:extLst>
            </p:cNvPr>
            <p:cNvSpPr/>
            <p:nvPr/>
          </p:nvSpPr>
          <p:spPr>
            <a:xfrm>
              <a:off x="4569484" y="3462052"/>
              <a:ext cx="246199" cy="246743"/>
            </a:xfrm>
            <a:prstGeom prst="round1Rect">
              <a:avLst/>
            </a:prstGeom>
            <a:solidFill>
              <a:srgbClr val="0E8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1 つの角を丸めた四角形 12">
              <a:extLst>
                <a:ext uri="{FF2B5EF4-FFF2-40B4-BE49-F238E27FC236}">
                  <a16:creationId xmlns:a16="http://schemas.microsoft.com/office/drawing/2014/main" id="{C05DAC26-8400-344F-972D-A06CB33E8224}"/>
                </a:ext>
              </a:extLst>
            </p:cNvPr>
            <p:cNvSpPr/>
            <p:nvPr/>
          </p:nvSpPr>
          <p:spPr>
            <a:xfrm>
              <a:off x="5361998" y="3981652"/>
              <a:ext cx="246199" cy="246743"/>
            </a:xfrm>
            <a:prstGeom prst="round1Rect">
              <a:avLst/>
            </a:prstGeom>
            <a:solidFill>
              <a:srgbClr val="EED9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1 つの角を丸めた四角形 15">
              <a:extLst>
                <a:ext uri="{FF2B5EF4-FFF2-40B4-BE49-F238E27FC236}">
                  <a16:creationId xmlns:a16="http://schemas.microsoft.com/office/drawing/2014/main" id="{62B722F7-67BB-FA4D-A3C4-626FDEEF7A8D}"/>
                </a:ext>
              </a:extLst>
            </p:cNvPr>
            <p:cNvSpPr/>
            <p:nvPr/>
          </p:nvSpPr>
          <p:spPr>
            <a:xfrm>
              <a:off x="5851652" y="2658291"/>
              <a:ext cx="246199" cy="246743"/>
            </a:xfrm>
            <a:prstGeom prst="round1Rect">
              <a:avLst/>
            </a:prstGeom>
            <a:solidFill>
              <a:srgbClr val="E42F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1 つの角を丸めた四角形 19">
              <a:extLst>
                <a:ext uri="{FF2B5EF4-FFF2-40B4-BE49-F238E27FC236}">
                  <a16:creationId xmlns:a16="http://schemas.microsoft.com/office/drawing/2014/main" id="{DEAF5C70-DEE0-4E4F-A289-674E15A347E3}"/>
                </a:ext>
              </a:extLst>
            </p:cNvPr>
            <p:cNvSpPr/>
            <p:nvPr/>
          </p:nvSpPr>
          <p:spPr>
            <a:xfrm>
              <a:off x="5605453" y="3462052"/>
              <a:ext cx="246199" cy="246743"/>
            </a:xfrm>
            <a:prstGeom prst="round1Rect">
              <a:avLst/>
            </a:prstGeom>
            <a:solidFill>
              <a:srgbClr val="0E8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1 つの角を丸めた四角形 21">
              <a:extLst>
                <a:ext uri="{FF2B5EF4-FFF2-40B4-BE49-F238E27FC236}">
                  <a16:creationId xmlns:a16="http://schemas.microsoft.com/office/drawing/2014/main" id="{E5361BA3-E413-154C-8A19-C0F8D2EEBC22}"/>
                </a:ext>
              </a:extLst>
            </p:cNvPr>
            <p:cNvSpPr/>
            <p:nvPr/>
          </p:nvSpPr>
          <p:spPr>
            <a:xfrm>
              <a:off x="5076252" y="4496457"/>
              <a:ext cx="246199" cy="246743"/>
            </a:xfrm>
            <a:prstGeom prst="round1Rect">
              <a:avLst/>
            </a:prstGeom>
            <a:solidFill>
              <a:srgbClr val="E42F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1 つの角を丸めた四角形 22">
              <a:extLst>
                <a:ext uri="{FF2B5EF4-FFF2-40B4-BE49-F238E27FC236}">
                  <a16:creationId xmlns:a16="http://schemas.microsoft.com/office/drawing/2014/main" id="{41A335FD-C492-8F41-9868-4C58C4A88B7C}"/>
                </a:ext>
              </a:extLst>
            </p:cNvPr>
            <p:cNvSpPr/>
            <p:nvPr/>
          </p:nvSpPr>
          <p:spPr>
            <a:xfrm>
              <a:off x="6128469" y="2658290"/>
              <a:ext cx="246199" cy="246743"/>
            </a:xfrm>
            <a:prstGeom prst="round1Rect">
              <a:avLst/>
            </a:prstGeom>
            <a:solidFill>
              <a:srgbClr val="E42F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1 つの角を丸めた四角形 26">
              <a:extLst>
                <a:ext uri="{FF2B5EF4-FFF2-40B4-BE49-F238E27FC236}">
                  <a16:creationId xmlns:a16="http://schemas.microsoft.com/office/drawing/2014/main" id="{6DACE2BF-03BB-E847-B924-B5A9B1572B3B}"/>
                </a:ext>
              </a:extLst>
            </p:cNvPr>
            <p:cNvSpPr/>
            <p:nvPr/>
          </p:nvSpPr>
          <p:spPr>
            <a:xfrm>
              <a:off x="6885208" y="3462052"/>
              <a:ext cx="246199" cy="246743"/>
            </a:xfrm>
            <a:prstGeom prst="round1Rect">
              <a:avLst/>
            </a:prstGeom>
            <a:solidFill>
              <a:srgbClr val="0E8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1 つの角を丸めた四角形 28">
              <a:extLst>
                <a:ext uri="{FF2B5EF4-FFF2-40B4-BE49-F238E27FC236}">
                  <a16:creationId xmlns:a16="http://schemas.microsoft.com/office/drawing/2014/main" id="{0DFD67FD-8605-074C-A547-561DD7934C54}"/>
                </a:ext>
              </a:extLst>
            </p:cNvPr>
            <p:cNvSpPr/>
            <p:nvPr/>
          </p:nvSpPr>
          <p:spPr>
            <a:xfrm>
              <a:off x="7891057" y="3445600"/>
              <a:ext cx="246199" cy="246743"/>
            </a:xfrm>
            <a:prstGeom prst="round1Rect">
              <a:avLst/>
            </a:prstGeom>
            <a:solidFill>
              <a:srgbClr val="0E8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1 つの角を丸めた四角形 29">
              <a:extLst>
                <a:ext uri="{FF2B5EF4-FFF2-40B4-BE49-F238E27FC236}">
                  <a16:creationId xmlns:a16="http://schemas.microsoft.com/office/drawing/2014/main" id="{A5F7B904-A587-6746-9A83-85E84C796312}"/>
                </a:ext>
              </a:extLst>
            </p:cNvPr>
            <p:cNvSpPr/>
            <p:nvPr/>
          </p:nvSpPr>
          <p:spPr>
            <a:xfrm>
              <a:off x="7131407" y="3980263"/>
              <a:ext cx="246199" cy="246743"/>
            </a:xfrm>
            <a:prstGeom prst="round1Rect">
              <a:avLst/>
            </a:prstGeom>
            <a:solidFill>
              <a:srgbClr val="EED9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4" name="角丸四角形吹き出し 33">
            <a:extLst>
              <a:ext uri="{FF2B5EF4-FFF2-40B4-BE49-F238E27FC236}">
                <a16:creationId xmlns:a16="http://schemas.microsoft.com/office/drawing/2014/main" id="{5BCA4FFE-DFD5-E348-A45E-5FEC1D0AA8C4}"/>
              </a:ext>
            </a:extLst>
          </p:cNvPr>
          <p:cNvSpPr/>
          <p:nvPr/>
        </p:nvSpPr>
        <p:spPr>
          <a:xfrm>
            <a:off x="8692634" y="1972073"/>
            <a:ext cx="2968053" cy="3732550"/>
          </a:xfrm>
          <a:prstGeom prst="wedgeRoundRectCallout">
            <a:avLst>
              <a:gd name="adj1" fmla="val -83457"/>
              <a:gd name="adj2" fmla="val -24222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１マス</a:t>
            </a:r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とばし</a:t>
            </a:r>
            <a:endParaRPr lang="en-US" altLang="ja-JP" sz="28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２マスとばし</a:t>
            </a:r>
            <a:endParaRPr lang="en-US" altLang="ja-JP" sz="28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３マスとばし</a:t>
            </a:r>
            <a:endParaRPr lang="en-US" altLang="ja-JP" sz="28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まで</a:t>
            </a:r>
            <a:endParaRPr lang="en-US" altLang="ja-JP" sz="28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kumimoji="1"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ＯＫ！！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27B7C923-5CE8-754D-A6EF-0907AB7F509F}"/>
              </a:ext>
            </a:extLst>
          </p:cNvPr>
          <p:cNvSpPr/>
          <p:nvPr/>
        </p:nvSpPr>
        <p:spPr>
          <a:xfrm>
            <a:off x="266218" y="271240"/>
            <a:ext cx="3593174" cy="10829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せんりつに使う音の</a:t>
            </a:r>
            <a:endParaRPr kumimoji="1" lang="en-US" altLang="ja-JP" sz="28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マスへの</a:t>
            </a:r>
            <a:r>
              <a:rPr kumimoji="1"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入れ方①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BE6D694D-F900-F64B-864D-D8F48C5C954B}"/>
              </a:ext>
            </a:extLst>
          </p:cNvPr>
          <p:cNvSpPr/>
          <p:nvPr/>
        </p:nvSpPr>
        <p:spPr>
          <a:xfrm>
            <a:off x="8332608" y="271240"/>
            <a:ext cx="3593174" cy="10829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音と音の間にすきまをあけてよい</a:t>
            </a:r>
            <a:endParaRPr kumimoji="1" lang="ja-JP" altLang="en-US" sz="28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110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32A03AA-AC38-764E-9EF3-86AA0530E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31" y="450999"/>
            <a:ext cx="4632096" cy="284471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B2A46A7-28B2-684E-A9E8-9BA628CD6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169" y="450999"/>
            <a:ext cx="4632096" cy="2844711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16CBF1E3-9705-C949-8E0F-DE110020F1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31" y="3636039"/>
            <a:ext cx="4632096" cy="2844711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0C78E97F-1071-F944-848F-4BC1091C25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4169" y="3636038"/>
            <a:ext cx="4632097" cy="2844712"/>
          </a:xfrm>
          <a:prstGeom prst="rect">
            <a:avLst/>
          </a:prstGeom>
        </p:spPr>
      </p:pic>
      <p:sp>
        <p:nvSpPr>
          <p:cNvPr id="16" name="正方形/長方形 15">
            <a:hlinkClick r:id="rId6"/>
            <a:extLst>
              <a:ext uri="{FF2B5EF4-FFF2-40B4-BE49-F238E27FC236}">
                <a16:creationId xmlns:a16="http://schemas.microsoft.com/office/drawing/2014/main" id="{A189A06C-5E6B-9241-A954-59DED9D59235}"/>
              </a:ext>
            </a:extLst>
          </p:cNvPr>
          <p:cNvSpPr/>
          <p:nvPr/>
        </p:nvSpPr>
        <p:spPr>
          <a:xfrm>
            <a:off x="11552656" y="6312166"/>
            <a:ext cx="407113" cy="33716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４</a:t>
            </a: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69F340A3-8FD7-CE49-9C0A-9D0F52854A94}"/>
              </a:ext>
            </a:extLst>
          </p:cNvPr>
          <p:cNvGrpSpPr/>
          <p:nvPr/>
        </p:nvGrpSpPr>
        <p:grpSpPr>
          <a:xfrm>
            <a:off x="9876107" y="1640069"/>
            <a:ext cx="2083664" cy="3577862"/>
            <a:chOff x="8729479" y="1801285"/>
            <a:chExt cx="2083664" cy="3577862"/>
          </a:xfrm>
        </p:grpSpPr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8A2C04C9-5BBE-5D4E-BF23-BCD259CA5503}"/>
                </a:ext>
              </a:extLst>
            </p:cNvPr>
            <p:cNvSpPr/>
            <p:nvPr/>
          </p:nvSpPr>
          <p:spPr>
            <a:xfrm>
              <a:off x="8729481" y="4023240"/>
              <a:ext cx="2083662" cy="451969"/>
            </a:xfrm>
            <a:prstGeom prst="rect">
              <a:avLst/>
            </a:prstGeom>
            <a:solidFill>
              <a:srgbClr val="EED9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000">
                  <a:latin typeface="HGSoeiKakugothicUB" panose="020B0909000000000000" pitchFamily="49" charset="-128"/>
                  <a:ea typeface="HGSoeiKakugothicUB" panose="020B0909000000000000" pitchFamily="49" charset="-128"/>
                </a:rPr>
                <a:t>ミ</a:t>
              </a:r>
              <a:endParaRPr kumimoji="1" lang="ja-JP" altLang="en-US" sz="2000">
                <a:latin typeface="HGSoeiKakugothicUB" panose="020B0909000000000000" pitchFamily="49" charset="-128"/>
                <a:ea typeface="HGSoeiKakugothicUB" panose="020B0909000000000000" pitchFamily="49" charset="-128"/>
              </a:endParaRPr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DB31A071-ED29-5645-AFE2-87FE58B480AB}"/>
                </a:ext>
              </a:extLst>
            </p:cNvPr>
            <p:cNvSpPr/>
            <p:nvPr/>
          </p:nvSpPr>
          <p:spPr>
            <a:xfrm>
              <a:off x="8729481" y="4927178"/>
              <a:ext cx="2083662" cy="451969"/>
            </a:xfrm>
            <a:prstGeom prst="rect">
              <a:avLst/>
            </a:prstGeom>
            <a:solidFill>
              <a:srgbClr val="E42F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000">
                  <a:latin typeface="HGSoeiKakugothicUB" panose="020B0909000000000000" pitchFamily="49" charset="-128"/>
                  <a:ea typeface="HGSoeiKakugothicUB" panose="020B0909000000000000" pitchFamily="49" charset="-128"/>
                </a:rPr>
                <a:t>ド</a:t>
              </a:r>
            </a:p>
          </p:txBody>
        </p: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2F8931E1-6DE0-984E-9EAF-CD837105C2BC}"/>
                </a:ext>
              </a:extLst>
            </p:cNvPr>
            <p:cNvSpPr/>
            <p:nvPr/>
          </p:nvSpPr>
          <p:spPr>
            <a:xfrm>
              <a:off x="8729480" y="2667333"/>
              <a:ext cx="2083661" cy="451969"/>
            </a:xfrm>
            <a:prstGeom prst="rect">
              <a:avLst/>
            </a:prstGeom>
            <a:solidFill>
              <a:srgbClr val="5B3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000">
                  <a:latin typeface="HGSoeiKakugothicUB" panose="020B0909000000000000" pitchFamily="49" charset="-128"/>
                  <a:ea typeface="HGSoeiKakugothicUB" panose="020B0909000000000000" pitchFamily="49" charset="-128"/>
                </a:rPr>
                <a:t>ラ</a:t>
              </a:r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C78ABC56-17B7-BC41-B02B-DC1ED25EF4A1}"/>
                </a:ext>
              </a:extLst>
            </p:cNvPr>
            <p:cNvSpPr/>
            <p:nvPr/>
          </p:nvSpPr>
          <p:spPr>
            <a:xfrm>
              <a:off x="8729481" y="3571271"/>
              <a:ext cx="2083662" cy="451969"/>
            </a:xfrm>
            <a:prstGeom prst="rect">
              <a:avLst/>
            </a:prstGeom>
            <a:solidFill>
              <a:srgbClr val="95C6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000">
                  <a:latin typeface="HGSoeiKakugothicUB" panose="020B0909000000000000" pitchFamily="49" charset="-128"/>
                  <a:ea typeface="HGSoeiKakugothicUB" panose="020B0909000000000000" pitchFamily="49" charset="-128"/>
                </a:rPr>
                <a:t>ファ</a:t>
              </a:r>
            </a:p>
          </p:txBody>
        </p:sp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D012D0E8-2BC2-D54A-B2B5-D90B5A8E380F}"/>
                </a:ext>
              </a:extLst>
            </p:cNvPr>
            <p:cNvSpPr/>
            <p:nvPr/>
          </p:nvSpPr>
          <p:spPr>
            <a:xfrm>
              <a:off x="8729481" y="4475209"/>
              <a:ext cx="2083662" cy="451969"/>
            </a:xfrm>
            <a:prstGeom prst="rect">
              <a:avLst/>
            </a:prstGeom>
            <a:solidFill>
              <a:srgbClr val="F795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000">
                  <a:latin typeface="HGSoeiKakugothicUB" panose="020B0909000000000000" pitchFamily="49" charset="-128"/>
                  <a:ea typeface="HGSoeiKakugothicUB" panose="020B0909000000000000" pitchFamily="49" charset="-128"/>
                </a:rPr>
                <a:t>レ</a:t>
              </a:r>
              <a:endParaRPr kumimoji="1" lang="ja-JP" altLang="en-US" sz="2000">
                <a:latin typeface="HGSoeiKakugothicUB" panose="020B0909000000000000" pitchFamily="49" charset="-128"/>
                <a:ea typeface="HGSoeiKakugothicUB" panose="020B0909000000000000" pitchFamily="49" charset="-128"/>
              </a:endParaRPr>
            </a:p>
          </p:txBody>
        </p:sp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C27CBB3F-7BA2-0846-911A-16B809C80B28}"/>
                </a:ext>
              </a:extLst>
            </p:cNvPr>
            <p:cNvSpPr/>
            <p:nvPr/>
          </p:nvSpPr>
          <p:spPr>
            <a:xfrm>
              <a:off x="8729479" y="1801285"/>
              <a:ext cx="2083662" cy="451969"/>
            </a:xfrm>
            <a:prstGeom prst="rect">
              <a:avLst/>
            </a:prstGeom>
            <a:solidFill>
              <a:srgbClr val="E42F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000">
                  <a:latin typeface="HGSoeiKakugothicUB" panose="020B0909000000000000" pitchFamily="49" charset="-128"/>
                  <a:ea typeface="HGSoeiKakugothicUB" panose="020B0909000000000000" pitchFamily="49" charset="-128"/>
                </a:rPr>
                <a:t>ド</a:t>
              </a:r>
            </a:p>
          </p:txBody>
        </p: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7CC72017-D125-444A-8562-B20B9B6F1B14}"/>
                </a:ext>
              </a:extLst>
            </p:cNvPr>
            <p:cNvSpPr/>
            <p:nvPr/>
          </p:nvSpPr>
          <p:spPr>
            <a:xfrm>
              <a:off x="8729480" y="2253254"/>
              <a:ext cx="2083661" cy="451969"/>
            </a:xfrm>
            <a:prstGeom prst="rect">
              <a:avLst/>
            </a:prstGeom>
            <a:solidFill>
              <a:srgbClr val="EA57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000">
                  <a:latin typeface="HGSoeiKakugothicUB" panose="020B0909000000000000" pitchFamily="49" charset="-128"/>
                  <a:ea typeface="HGSoeiKakugothicUB" panose="020B0909000000000000" pitchFamily="49" charset="-128"/>
                </a:rPr>
                <a:t>シ</a:t>
              </a:r>
            </a:p>
          </p:txBody>
        </p:sp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6E1DF6E9-469B-B547-A4B7-CD1FB04567E1}"/>
                </a:ext>
              </a:extLst>
            </p:cNvPr>
            <p:cNvSpPr/>
            <p:nvPr/>
          </p:nvSpPr>
          <p:spPr>
            <a:xfrm>
              <a:off x="8729480" y="3119301"/>
              <a:ext cx="2083661" cy="451969"/>
            </a:xfrm>
            <a:prstGeom prst="rect">
              <a:avLst/>
            </a:prstGeom>
            <a:solidFill>
              <a:srgbClr val="0E8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000">
                  <a:latin typeface="HGSoeiKakugothicUB" panose="020B0909000000000000" pitchFamily="49" charset="-128"/>
                  <a:ea typeface="HGSoeiKakugothicUB" panose="020B0909000000000000" pitchFamily="49" charset="-128"/>
                </a:rPr>
                <a:t>ソ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638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3F1C071-EA65-2240-8B6B-C56EF5994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90500"/>
            <a:ext cx="11506200" cy="64770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AA7954E-5ED7-864A-A1B1-1CA563EA148C}"/>
              </a:ext>
            </a:extLst>
          </p:cNvPr>
          <p:cNvSpPr txBox="1"/>
          <p:nvPr/>
        </p:nvSpPr>
        <p:spPr>
          <a:xfrm>
            <a:off x="5360894" y="5701553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1">
                <a:solidFill>
                  <a:srgbClr val="0E826D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これも和音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CDC3FD9-2DC2-9141-828D-0208DD173B79}"/>
              </a:ext>
            </a:extLst>
          </p:cNvPr>
          <p:cNvSpPr txBox="1"/>
          <p:nvPr/>
        </p:nvSpPr>
        <p:spPr>
          <a:xfrm>
            <a:off x="771465" y="190500"/>
            <a:ext cx="106490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いくつかの音が同時に重なってできる音を　</a:t>
            </a:r>
            <a:r>
              <a:rPr kumimoji="1" lang="ja-JP" altLang="en-US" sz="44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和音</a:t>
            </a:r>
            <a:r>
              <a:rPr kumimoji="1"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　と言います</a:t>
            </a:r>
          </a:p>
        </p:txBody>
      </p:sp>
    </p:spTree>
    <p:extLst>
      <p:ext uri="{BB962C8B-B14F-4D97-AF65-F5344CB8AC3E}">
        <p14:creationId xmlns:p14="http://schemas.microsoft.com/office/powerpoint/2010/main" val="203751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548CE18D-D75F-2841-BC42-3465D3E81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657" y="1192791"/>
            <a:ext cx="10305143" cy="5388731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CB119E8D-04A6-F64B-8B8F-06B533634321}"/>
              </a:ext>
            </a:extLst>
          </p:cNvPr>
          <p:cNvCxnSpPr>
            <a:cxnSpLocks/>
          </p:cNvCxnSpPr>
          <p:nvPr/>
        </p:nvCxnSpPr>
        <p:spPr>
          <a:xfrm>
            <a:off x="1451657" y="5251647"/>
            <a:ext cx="1030514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DD082A6C-624A-F846-AB32-999E3440A842}"/>
              </a:ext>
            </a:extLst>
          </p:cNvPr>
          <p:cNvCxnSpPr>
            <a:cxnSpLocks/>
          </p:cNvCxnSpPr>
          <p:nvPr/>
        </p:nvCxnSpPr>
        <p:spPr>
          <a:xfrm>
            <a:off x="1451657" y="4054218"/>
            <a:ext cx="1030514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22002E10-1842-8A44-8992-D5B9C084A196}"/>
              </a:ext>
            </a:extLst>
          </p:cNvPr>
          <p:cNvCxnSpPr>
            <a:cxnSpLocks/>
          </p:cNvCxnSpPr>
          <p:nvPr/>
        </p:nvCxnSpPr>
        <p:spPr>
          <a:xfrm>
            <a:off x="4012830" y="1667526"/>
            <a:ext cx="0" cy="43352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AD9D5518-3CBE-4943-98CF-92415EA6D47A}"/>
              </a:ext>
            </a:extLst>
          </p:cNvPr>
          <p:cNvCxnSpPr>
            <a:cxnSpLocks/>
          </p:cNvCxnSpPr>
          <p:nvPr/>
        </p:nvCxnSpPr>
        <p:spPr>
          <a:xfrm>
            <a:off x="6589116" y="1667526"/>
            <a:ext cx="0" cy="43352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2958FC4-3EBB-7E48-A4FB-6A60AE6185CF}"/>
              </a:ext>
            </a:extLst>
          </p:cNvPr>
          <p:cNvCxnSpPr>
            <a:cxnSpLocks/>
          </p:cNvCxnSpPr>
          <p:nvPr/>
        </p:nvCxnSpPr>
        <p:spPr>
          <a:xfrm>
            <a:off x="9165402" y="1667526"/>
            <a:ext cx="0" cy="43352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角丸四角形 38">
            <a:extLst>
              <a:ext uri="{FF2B5EF4-FFF2-40B4-BE49-F238E27FC236}">
                <a16:creationId xmlns:a16="http://schemas.microsoft.com/office/drawing/2014/main" id="{DB08FB26-4BF3-CB4C-85FA-E8D79C0C75F1}"/>
              </a:ext>
            </a:extLst>
          </p:cNvPr>
          <p:cNvSpPr/>
          <p:nvPr/>
        </p:nvSpPr>
        <p:spPr>
          <a:xfrm>
            <a:off x="2280215" y="2342983"/>
            <a:ext cx="834555" cy="96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b="1" dirty="0">
                <a:latin typeface="Hiragino Mincho Pro W6" panose="02020300000000000000" pitchFamily="18" charset="-128"/>
                <a:ea typeface="Hiragino Mincho Pro W6" panose="02020300000000000000" pitchFamily="18" charset="-128"/>
              </a:rPr>
              <a:t>Ⅰ</a:t>
            </a:r>
            <a:endParaRPr kumimoji="1" lang="ja-JP" altLang="en-US" sz="3200" b="1">
              <a:latin typeface="Hiragino Mincho Pro W6" panose="02020300000000000000" pitchFamily="18" charset="-128"/>
              <a:ea typeface="Hiragino Mincho Pro W6" panose="02020300000000000000" pitchFamily="18" charset="-128"/>
            </a:endParaRPr>
          </a:p>
        </p:txBody>
      </p:sp>
      <p:sp>
        <p:nvSpPr>
          <p:cNvPr id="40" name="角丸四角形 39">
            <a:extLst>
              <a:ext uri="{FF2B5EF4-FFF2-40B4-BE49-F238E27FC236}">
                <a16:creationId xmlns:a16="http://schemas.microsoft.com/office/drawing/2014/main" id="{59E60991-17F6-BD44-8CC9-F99E9184DF9F}"/>
              </a:ext>
            </a:extLst>
          </p:cNvPr>
          <p:cNvSpPr/>
          <p:nvPr/>
        </p:nvSpPr>
        <p:spPr>
          <a:xfrm>
            <a:off x="4884500" y="2342983"/>
            <a:ext cx="834555" cy="96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latin typeface="HGMinchoE" panose="02020909000000000000" pitchFamily="49" charset="-128"/>
                <a:ea typeface="HGMinchoE" panose="02020909000000000000" pitchFamily="49" charset="-128"/>
              </a:rPr>
              <a:t>Ⅳ</a:t>
            </a:r>
            <a:endParaRPr kumimoji="1" lang="ja-JP" altLang="en-US" sz="3200">
              <a:latin typeface="HGMinchoE" panose="02020909000000000000" pitchFamily="49" charset="-128"/>
              <a:ea typeface="HGMinchoE" panose="02020909000000000000" pitchFamily="49" charset="-128"/>
            </a:endParaRPr>
          </a:p>
        </p:txBody>
      </p:sp>
      <p:sp>
        <p:nvSpPr>
          <p:cNvPr id="41" name="角丸四角形 40">
            <a:extLst>
              <a:ext uri="{FF2B5EF4-FFF2-40B4-BE49-F238E27FC236}">
                <a16:creationId xmlns:a16="http://schemas.microsoft.com/office/drawing/2014/main" id="{3FF68126-B2A7-C243-AA81-E3B2959BC260}"/>
              </a:ext>
            </a:extLst>
          </p:cNvPr>
          <p:cNvSpPr/>
          <p:nvPr/>
        </p:nvSpPr>
        <p:spPr>
          <a:xfrm>
            <a:off x="6829801" y="2375225"/>
            <a:ext cx="834555" cy="96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>
                <a:latin typeface="HGMinchoE" panose="02020909000000000000" pitchFamily="49" charset="-128"/>
                <a:ea typeface="HGMinchoE" panose="02020909000000000000" pitchFamily="49" charset="-128"/>
              </a:rPr>
              <a:t>Ⅰ</a:t>
            </a:r>
            <a:endParaRPr kumimoji="1" lang="ja-JP" altLang="en-US" sz="3200">
              <a:latin typeface="HGMinchoE" panose="02020909000000000000" pitchFamily="49" charset="-128"/>
              <a:ea typeface="HGMinchoE" panose="02020909000000000000" pitchFamily="49" charset="-128"/>
            </a:endParaRPr>
          </a:p>
        </p:txBody>
      </p:sp>
      <p:sp>
        <p:nvSpPr>
          <p:cNvPr id="42" name="角丸四角形 41">
            <a:extLst>
              <a:ext uri="{FF2B5EF4-FFF2-40B4-BE49-F238E27FC236}">
                <a16:creationId xmlns:a16="http://schemas.microsoft.com/office/drawing/2014/main" id="{9B93A0CB-0752-2F4C-B4D3-636E0F3BC372}"/>
              </a:ext>
            </a:extLst>
          </p:cNvPr>
          <p:cNvSpPr/>
          <p:nvPr/>
        </p:nvSpPr>
        <p:spPr>
          <a:xfrm>
            <a:off x="8143632" y="2375225"/>
            <a:ext cx="834555" cy="96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>
                <a:latin typeface="HGMinchoE" panose="02020909000000000000" pitchFamily="49" charset="-128"/>
                <a:ea typeface="HGMinchoE" panose="02020909000000000000" pitchFamily="49" charset="-128"/>
              </a:rPr>
              <a:t>Ｖ</a:t>
            </a:r>
            <a:r>
              <a:rPr kumimoji="1" lang="en-US" altLang="ja-JP" sz="1600" dirty="0">
                <a:latin typeface="HGMinchoE" panose="02020909000000000000" pitchFamily="49" charset="-128"/>
                <a:ea typeface="HGMinchoE" panose="02020909000000000000" pitchFamily="49" charset="-128"/>
              </a:rPr>
              <a:t>7</a:t>
            </a:r>
            <a:endParaRPr kumimoji="1" lang="ja-JP" altLang="en-US" sz="1600">
              <a:latin typeface="HGMinchoE" panose="02020909000000000000" pitchFamily="49" charset="-128"/>
              <a:ea typeface="HGMinchoE" panose="02020909000000000000" pitchFamily="49" charset="-128"/>
            </a:endParaRPr>
          </a:p>
        </p:txBody>
      </p:sp>
      <p:sp>
        <p:nvSpPr>
          <p:cNvPr id="43" name="角丸四角形 42">
            <a:extLst>
              <a:ext uri="{FF2B5EF4-FFF2-40B4-BE49-F238E27FC236}">
                <a16:creationId xmlns:a16="http://schemas.microsoft.com/office/drawing/2014/main" id="{25C367A4-AE4C-1741-83A4-E57E44FDF6C0}"/>
              </a:ext>
            </a:extLst>
          </p:cNvPr>
          <p:cNvSpPr/>
          <p:nvPr/>
        </p:nvSpPr>
        <p:spPr>
          <a:xfrm>
            <a:off x="10061955" y="2375225"/>
            <a:ext cx="834555" cy="96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>
                <a:latin typeface="HGMinchoE" panose="02020909000000000000" pitchFamily="49" charset="-128"/>
                <a:ea typeface="HGMinchoE" panose="02020909000000000000" pitchFamily="49" charset="-128"/>
              </a:rPr>
              <a:t>Ⅰ</a:t>
            </a:r>
            <a:endParaRPr kumimoji="1" lang="ja-JP" altLang="en-US" sz="3200">
              <a:latin typeface="HGMinchoE" panose="02020909000000000000" pitchFamily="49" charset="-128"/>
              <a:ea typeface="HGMinchoE" panose="02020909000000000000" pitchFamily="49" charset="-128"/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4D69F9B8-63F6-644F-BDF2-628E28B9EE17}"/>
              </a:ext>
            </a:extLst>
          </p:cNvPr>
          <p:cNvSpPr/>
          <p:nvPr/>
        </p:nvSpPr>
        <p:spPr>
          <a:xfrm>
            <a:off x="1451656" y="1678438"/>
            <a:ext cx="2527931" cy="3573210"/>
          </a:xfrm>
          <a:prstGeom prst="rect">
            <a:avLst/>
          </a:prstGeom>
          <a:solidFill>
            <a:srgbClr val="FFFF00">
              <a:alpha val="1936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5471085-1AAB-3D41-B844-8DE3D144EA1A}"/>
              </a:ext>
            </a:extLst>
          </p:cNvPr>
          <p:cNvSpPr/>
          <p:nvPr/>
        </p:nvSpPr>
        <p:spPr>
          <a:xfrm>
            <a:off x="135588" y="66639"/>
            <a:ext cx="9516412" cy="10221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560"/>
              </a:lnSpc>
            </a:pPr>
            <a:r>
              <a:rPr lang="ja-JP" altLang="en-US" sz="2400" b="1">
                <a:latin typeface="Meiryo" panose="020B0604030504040204" pitchFamily="34" charset="-128"/>
                <a:ea typeface="Meiryo" panose="020B0604030504040204" pitchFamily="34" charset="-128"/>
              </a:rPr>
              <a:t>せんりつに使う音のマスへの</a:t>
            </a:r>
            <a:r>
              <a:rPr kumimoji="1" lang="ja-JP" altLang="en-US" sz="2400" b="1">
                <a:latin typeface="Meiryo" panose="020B0604030504040204" pitchFamily="34" charset="-128"/>
                <a:ea typeface="Meiryo" panose="020B0604030504040204" pitchFamily="34" charset="-128"/>
              </a:rPr>
              <a:t>入れ方②</a:t>
            </a:r>
            <a:endParaRPr kumimoji="1" lang="en-US" altLang="ja-JP" sz="2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>
              <a:lnSpc>
                <a:spcPts val="3560"/>
              </a:lnSpc>
            </a:pPr>
            <a:r>
              <a:rPr lang="ja-JP" altLang="en-US" sz="2400" b="1">
                <a:latin typeface="Meiryo" panose="020B0604030504040204" pitchFamily="34" charset="-128"/>
                <a:ea typeface="Meiryo" panose="020B0604030504040204" pitchFamily="34" charset="-128"/>
              </a:rPr>
              <a:t>和音の音と音の間に階段になる「間の音（経過音）」を入れてよい</a:t>
            </a:r>
            <a:endParaRPr kumimoji="1" lang="ja-JP" altLang="en-US" sz="24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307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1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FAB43D4-1349-4541-8649-8E05206E9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229" y="579840"/>
            <a:ext cx="6054760" cy="59535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CCBC28F-ACD9-664C-9768-CB1A36CB0C4D}"/>
              </a:ext>
            </a:extLst>
          </p:cNvPr>
          <p:cNvSpPr/>
          <p:nvPr/>
        </p:nvSpPr>
        <p:spPr>
          <a:xfrm>
            <a:off x="266218" y="271240"/>
            <a:ext cx="3593174" cy="10829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せんりつに使う音の</a:t>
            </a:r>
            <a:endParaRPr kumimoji="1" lang="en-US" altLang="ja-JP" sz="28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マスへの</a:t>
            </a:r>
            <a:r>
              <a:rPr kumimoji="1"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入れ方②</a:t>
            </a:r>
          </a:p>
        </p:txBody>
      </p:sp>
      <p:sp>
        <p:nvSpPr>
          <p:cNvPr id="37" name="右カーブ矢印 36">
            <a:extLst>
              <a:ext uri="{FF2B5EF4-FFF2-40B4-BE49-F238E27FC236}">
                <a16:creationId xmlns:a16="http://schemas.microsoft.com/office/drawing/2014/main" id="{5CD91055-7529-9C45-A6B0-364C238A9AC1}"/>
              </a:ext>
            </a:extLst>
          </p:cNvPr>
          <p:cNvSpPr/>
          <p:nvPr/>
        </p:nvSpPr>
        <p:spPr>
          <a:xfrm flipV="1">
            <a:off x="4567599" y="2394806"/>
            <a:ext cx="617220" cy="305368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799497C8-1AEF-1E42-9915-0003CCF44D63}"/>
              </a:ext>
            </a:extLst>
          </p:cNvPr>
          <p:cNvSpPr txBox="1"/>
          <p:nvPr/>
        </p:nvSpPr>
        <p:spPr>
          <a:xfrm>
            <a:off x="4105934" y="2445606"/>
            <a:ext cx="461665" cy="424731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同じ色（ド・ミ・ソ）で音を並べていく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BA2611A-1A83-054F-B88A-88F73292D33E}"/>
              </a:ext>
            </a:extLst>
          </p:cNvPr>
          <p:cNvSpPr/>
          <p:nvPr/>
        </p:nvSpPr>
        <p:spPr>
          <a:xfrm>
            <a:off x="5288229" y="3392249"/>
            <a:ext cx="358255" cy="375815"/>
          </a:xfrm>
          <a:prstGeom prst="rect">
            <a:avLst/>
          </a:prstGeom>
          <a:solidFill>
            <a:srgbClr val="E42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97205F0-B75E-9F4E-A5C4-6B0672AA54FF}"/>
              </a:ext>
            </a:extLst>
          </p:cNvPr>
          <p:cNvSpPr/>
          <p:nvPr/>
        </p:nvSpPr>
        <p:spPr>
          <a:xfrm>
            <a:off x="6050681" y="2594517"/>
            <a:ext cx="377371" cy="380911"/>
          </a:xfrm>
          <a:prstGeom prst="rect">
            <a:avLst/>
          </a:prstGeom>
          <a:solidFill>
            <a:srgbClr val="EED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B9F16D90-4262-7E4B-936F-1125E151E790}"/>
              </a:ext>
            </a:extLst>
          </p:cNvPr>
          <p:cNvSpPr/>
          <p:nvPr/>
        </p:nvSpPr>
        <p:spPr>
          <a:xfrm>
            <a:off x="6807200" y="1803627"/>
            <a:ext cx="375117" cy="405662"/>
          </a:xfrm>
          <a:prstGeom prst="rect">
            <a:avLst/>
          </a:prstGeom>
          <a:solidFill>
            <a:srgbClr val="0E8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E830F9FA-86EA-B24F-A64F-6E6440BE0E6A}"/>
              </a:ext>
            </a:extLst>
          </p:cNvPr>
          <p:cNvSpPr/>
          <p:nvPr/>
        </p:nvSpPr>
        <p:spPr>
          <a:xfrm>
            <a:off x="8333928" y="614774"/>
            <a:ext cx="368214" cy="395929"/>
          </a:xfrm>
          <a:prstGeom prst="rect">
            <a:avLst/>
          </a:prstGeom>
          <a:solidFill>
            <a:srgbClr val="E42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BBC9069B-6BC5-304D-BB01-44FDD3D32F9D}"/>
              </a:ext>
            </a:extLst>
          </p:cNvPr>
          <p:cNvSpPr/>
          <p:nvPr/>
        </p:nvSpPr>
        <p:spPr>
          <a:xfrm>
            <a:off x="9075094" y="1803627"/>
            <a:ext cx="375117" cy="405662"/>
          </a:xfrm>
          <a:prstGeom prst="rect">
            <a:avLst/>
          </a:prstGeom>
          <a:solidFill>
            <a:srgbClr val="0E8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B69AE001-544C-D148-A65E-17B5B91521CC}"/>
              </a:ext>
            </a:extLst>
          </p:cNvPr>
          <p:cNvSpPr/>
          <p:nvPr/>
        </p:nvSpPr>
        <p:spPr>
          <a:xfrm>
            <a:off x="9860681" y="2609031"/>
            <a:ext cx="377371" cy="366397"/>
          </a:xfrm>
          <a:prstGeom prst="rect">
            <a:avLst/>
          </a:prstGeom>
          <a:solidFill>
            <a:srgbClr val="EED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FA235984-06C3-1E43-9BD1-832369894494}"/>
              </a:ext>
            </a:extLst>
          </p:cNvPr>
          <p:cNvSpPr/>
          <p:nvPr/>
        </p:nvSpPr>
        <p:spPr>
          <a:xfrm>
            <a:off x="10617846" y="1803627"/>
            <a:ext cx="375117" cy="405662"/>
          </a:xfrm>
          <a:prstGeom prst="rect">
            <a:avLst/>
          </a:prstGeom>
          <a:solidFill>
            <a:srgbClr val="0E8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843BD1E8-A0CD-4F45-878A-B0FB6106169E}"/>
              </a:ext>
            </a:extLst>
          </p:cNvPr>
          <p:cNvCxnSpPr>
            <a:cxnSpLocks/>
          </p:cNvCxnSpPr>
          <p:nvPr/>
        </p:nvCxnSpPr>
        <p:spPr>
          <a:xfrm flipV="1">
            <a:off x="5288229" y="3809823"/>
            <a:ext cx="6054760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962D7F0F-599D-1F4B-8E79-D16BF5FEEB97}"/>
              </a:ext>
            </a:extLst>
          </p:cNvPr>
          <p:cNvSpPr/>
          <p:nvPr/>
        </p:nvSpPr>
        <p:spPr>
          <a:xfrm>
            <a:off x="5288229" y="3851583"/>
            <a:ext cx="6054760" cy="2681823"/>
          </a:xfrm>
          <a:prstGeom prst="rect">
            <a:avLst/>
          </a:prstGeom>
          <a:solidFill>
            <a:schemeClr val="accent1">
              <a:alpha val="1485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伴奏ゾーン</a:t>
            </a:r>
            <a:endParaRPr kumimoji="1" lang="en-US" altLang="ja-JP" sz="3200" b="1" dirty="0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（音は変えない）</a:t>
            </a:r>
            <a:endParaRPr kumimoji="1" lang="ja-JP" altLang="en-US" b="1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5458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FAB43D4-1349-4541-8649-8E05206E9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229" y="579840"/>
            <a:ext cx="6054760" cy="59535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CCBC28F-ACD9-664C-9768-CB1A36CB0C4D}"/>
              </a:ext>
            </a:extLst>
          </p:cNvPr>
          <p:cNvSpPr/>
          <p:nvPr/>
        </p:nvSpPr>
        <p:spPr>
          <a:xfrm>
            <a:off x="266218" y="271240"/>
            <a:ext cx="3593174" cy="10829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せんりつに使う音の</a:t>
            </a:r>
            <a:endParaRPr kumimoji="1" lang="en-US" altLang="ja-JP" sz="28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マスへの</a:t>
            </a:r>
            <a:r>
              <a:rPr kumimoji="1"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入れ方②</a:t>
            </a:r>
          </a:p>
        </p:txBody>
      </p:sp>
      <p:sp>
        <p:nvSpPr>
          <p:cNvPr id="37" name="右カーブ矢印 36">
            <a:extLst>
              <a:ext uri="{FF2B5EF4-FFF2-40B4-BE49-F238E27FC236}">
                <a16:creationId xmlns:a16="http://schemas.microsoft.com/office/drawing/2014/main" id="{5CD91055-7529-9C45-A6B0-364C238A9AC1}"/>
              </a:ext>
            </a:extLst>
          </p:cNvPr>
          <p:cNvSpPr/>
          <p:nvPr/>
        </p:nvSpPr>
        <p:spPr>
          <a:xfrm flipV="1">
            <a:off x="4567599" y="2394806"/>
            <a:ext cx="617220" cy="305368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799497C8-1AEF-1E42-9915-0003CCF44D63}"/>
              </a:ext>
            </a:extLst>
          </p:cNvPr>
          <p:cNvSpPr txBox="1"/>
          <p:nvPr/>
        </p:nvSpPr>
        <p:spPr>
          <a:xfrm>
            <a:off x="4105934" y="2445606"/>
            <a:ext cx="461665" cy="424731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同じ色（ド・ミ・ソ）で音を並べていく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BA2611A-1A83-054F-B88A-88F73292D33E}"/>
              </a:ext>
            </a:extLst>
          </p:cNvPr>
          <p:cNvSpPr/>
          <p:nvPr/>
        </p:nvSpPr>
        <p:spPr>
          <a:xfrm>
            <a:off x="5288229" y="3392249"/>
            <a:ext cx="358255" cy="375815"/>
          </a:xfrm>
          <a:prstGeom prst="rect">
            <a:avLst/>
          </a:prstGeom>
          <a:solidFill>
            <a:srgbClr val="E42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ド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97205F0-B75E-9F4E-A5C4-6B0672AA54FF}"/>
              </a:ext>
            </a:extLst>
          </p:cNvPr>
          <p:cNvSpPr/>
          <p:nvPr/>
        </p:nvSpPr>
        <p:spPr>
          <a:xfrm>
            <a:off x="6050681" y="2594517"/>
            <a:ext cx="377371" cy="380911"/>
          </a:xfrm>
          <a:prstGeom prst="rect">
            <a:avLst/>
          </a:prstGeom>
          <a:solidFill>
            <a:srgbClr val="EED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ミ</a:t>
            </a:r>
            <a:endParaRPr kumimoji="1" lang="ja-JP" altLang="en-US" b="1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B9F16D90-4262-7E4B-936F-1125E151E790}"/>
              </a:ext>
            </a:extLst>
          </p:cNvPr>
          <p:cNvSpPr/>
          <p:nvPr/>
        </p:nvSpPr>
        <p:spPr>
          <a:xfrm>
            <a:off x="6807200" y="1803627"/>
            <a:ext cx="375117" cy="405662"/>
          </a:xfrm>
          <a:prstGeom prst="rect">
            <a:avLst/>
          </a:prstGeom>
          <a:solidFill>
            <a:srgbClr val="0E8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ソ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E830F9FA-86EA-B24F-A64F-6E6440BE0E6A}"/>
              </a:ext>
            </a:extLst>
          </p:cNvPr>
          <p:cNvSpPr/>
          <p:nvPr/>
        </p:nvSpPr>
        <p:spPr>
          <a:xfrm>
            <a:off x="8333928" y="614774"/>
            <a:ext cx="368214" cy="395929"/>
          </a:xfrm>
          <a:prstGeom prst="rect">
            <a:avLst/>
          </a:prstGeom>
          <a:solidFill>
            <a:srgbClr val="E42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ド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BBC9069B-6BC5-304D-BB01-44FDD3D32F9D}"/>
              </a:ext>
            </a:extLst>
          </p:cNvPr>
          <p:cNvSpPr/>
          <p:nvPr/>
        </p:nvSpPr>
        <p:spPr>
          <a:xfrm>
            <a:off x="9075094" y="1803627"/>
            <a:ext cx="375117" cy="405662"/>
          </a:xfrm>
          <a:prstGeom prst="rect">
            <a:avLst/>
          </a:prstGeom>
          <a:solidFill>
            <a:srgbClr val="0E8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ソ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B69AE001-544C-D148-A65E-17B5B91521CC}"/>
              </a:ext>
            </a:extLst>
          </p:cNvPr>
          <p:cNvSpPr/>
          <p:nvPr/>
        </p:nvSpPr>
        <p:spPr>
          <a:xfrm>
            <a:off x="9860681" y="2609031"/>
            <a:ext cx="377371" cy="366397"/>
          </a:xfrm>
          <a:prstGeom prst="rect">
            <a:avLst/>
          </a:prstGeom>
          <a:solidFill>
            <a:srgbClr val="EED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ミ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FA235984-06C3-1E43-9BD1-832369894494}"/>
              </a:ext>
            </a:extLst>
          </p:cNvPr>
          <p:cNvSpPr/>
          <p:nvPr/>
        </p:nvSpPr>
        <p:spPr>
          <a:xfrm>
            <a:off x="10617846" y="1803627"/>
            <a:ext cx="375117" cy="405662"/>
          </a:xfrm>
          <a:prstGeom prst="rect">
            <a:avLst/>
          </a:prstGeom>
          <a:solidFill>
            <a:srgbClr val="0E8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ソ</a:t>
            </a:r>
          </a:p>
        </p:txBody>
      </p:sp>
      <p:sp>
        <p:nvSpPr>
          <p:cNvPr id="25" name="角丸四角形吹き出し 24">
            <a:extLst>
              <a:ext uri="{FF2B5EF4-FFF2-40B4-BE49-F238E27FC236}">
                <a16:creationId xmlns:a16="http://schemas.microsoft.com/office/drawing/2014/main" id="{DBB356E1-B0CF-EE45-B28D-4FEFECD8559D}"/>
              </a:ext>
            </a:extLst>
          </p:cNvPr>
          <p:cNvSpPr/>
          <p:nvPr/>
        </p:nvSpPr>
        <p:spPr>
          <a:xfrm>
            <a:off x="410337" y="1690348"/>
            <a:ext cx="2968053" cy="3732550"/>
          </a:xfrm>
          <a:prstGeom prst="wedgeRoundRectCallout">
            <a:avLst>
              <a:gd name="adj1" fmla="val 113995"/>
              <a:gd name="adj2" fmla="val -5193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今までは</a:t>
            </a:r>
            <a:endParaRPr kumimoji="1" lang="en-US" altLang="ja-JP" sz="28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音がとびとびに</a:t>
            </a:r>
            <a:endParaRPr lang="en-US" altLang="ja-JP" sz="28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kumimoji="1"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なっていた</a:t>
            </a: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8BEB054E-1651-5844-A3F8-069CFA59DAD3}"/>
              </a:ext>
            </a:extLst>
          </p:cNvPr>
          <p:cNvCxnSpPr>
            <a:cxnSpLocks/>
          </p:cNvCxnSpPr>
          <p:nvPr/>
        </p:nvCxnSpPr>
        <p:spPr>
          <a:xfrm flipV="1">
            <a:off x="5288229" y="3809823"/>
            <a:ext cx="6054760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9387866D-942C-2849-B998-7ECB4735ABAB}"/>
              </a:ext>
            </a:extLst>
          </p:cNvPr>
          <p:cNvSpPr/>
          <p:nvPr/>
        </p:nvSpPr>
        <p:spPr>
          <a:xfrm>
            <a:off x="5288229" y="3851583"/>
            <a:ext cx="6054760" cy="2681823"/>
          </a:xfrm>
          <a:prstGeom prst="rect">
            <a:avLst/>
          </a:prstGeom>
          <a:solidFill>
            <a:schemeClr val="accent1">
              <a:alpha val="1485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伴奏ゾーン</a:t>
            </a:r>
            <a:endParaRPr kumimoji="1" lang="en-US" altLang="ja-JP" sz="3200" b="1" dirty="0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（音は変えない）</a:t>
            </a:r>
            <a:endParaRPr kumimoji="1" lang="ja-JP" altLang="en-US" b="1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5528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FAB43D4-1349-4541-8649-8E05206E9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229" y="579840"/>
            <a:ext cx="6054760" cy="59535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CCBC28F-ACD9-664C-9768-CB1A36CB0C4D}"/>
              </a:ext>
            </a:extLst>
          </p:cNvPr>
          <p:cNvSpPr/>
          <p:nvPr/>
        </p:nvSpPr>
        <p:spPr>
          <a:xfrm>
            <a:off x="266218" y="271240"/>
            <a:ext cx="3593174" cy="10829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せんりつに使う音の</a:t>
            </a:r>
            <a:endParaRPr kumimoji="1" lang="en-US" altLang="ja-JP" sz="28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マスへの</a:t>
            </a:r>
            <a:r>
              <a:rPr kumimoji="1"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入れ方②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BA2611A-1A83-054F-B88A-88F73292D33E}"/>
              </a:ext>
            </a:extLst>
          </p:cNvPr>
          <p:cNvSpPr/>
          <p:nvPr/>
        </p:nvSpPr>
        <p:spPr>
          <a:xfrm>
            <a:off x="5302769" y="3396371"/>
            <a:ext cx="358255" cy="375815"/>
          </a:xfrm>
          <a:prstGeom prst="rect">
            <a:avLst/>
          </a:prstGeom>
          <a:solidFill>
            <a:srgbClr val="E42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97205F0-B75E-9F4E-A5C4-6B0672AA54FF}"/>
              </a:ext>
            </a:extLst>
          </p:cNvPr>
          <p:cNvSpPr/>
          <p:nvPr/>
        </p:nvSpPr>
        <p:spPr>
          <a:xfrm>
            <a:off x="6050681" y="2594517"/>
            <a:ext cx="377371" cy="380911"/>
          </a:xfrm>
          <a:prstGeom prst="rect">
            <a:avLst/>
          </a:prstGeom>
          <a:solidFill>
            <a:srgbClr val="EED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B9F16D90-4262-7E4B-936F-1125E151E790}"/>
              </a:ext>
            </a:extLst>
          </p:cNvPr>
          <p:cNvSpPr/>
          <p:nvPr/>
        </p:nvSpPr>
        <p:spPr>
          <a:xfrm>
            <a:off x="6807200" y="1803627"/>
            <a:ext cx="375117" cy="405662"/>
          </a:xfrm>
          <a:prstGeom prst="rect">
            <a:avLst/>
          </a:prstGeom>
          <a:solidFill>
            <a:srgbClr val="0E8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E830F9FA-86EA-B24F-A64F-6E6440BE0E6A}"/>
              </a:ext>
            </a:extLst>
          </p:cNvPr>
          <p:cNvSpPr/>
          <p:nvPr/>
        </p:nvSpPr>
        <p:spPr>
          <a:xfrm>
            <a:off x="8333928" y="614774"/>
            <a:ext cx="368214" cy="395929"/>
          </a:xfrm>
          <a:prstGeom prst="rect">
            <a:avLst/>
          </a:prstGeom>
          <a:solidFill>
            <a:srgbClr val="E42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BBC9069B-6BC5-304D-BB01-44FDD3D32F9D}"/>
              </a:ext>
            </a:extLst>
          </p:cNvPr>
          <p:cNvSpPr/>
          <p:nvPr/>
        </p:nvSpPr>
        <p:spPr>
          <a:xfrm>
            <a:off x="9075094" y="1803627"/>
            <a:ext cx="375117" cy="405662"/>
          </a:xfrm>
          <a:prstGeom prst="rect">
            <a:avLst/>
          </a:prstGeom>
          <a:solidFill>
            <a:srgbClr val="0E8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B69AE001-544C-D148-A65E-17B5B91521CC}"/>
              </a:ext>
            </a:extLst>
          </p:cNvPr>
          <p:cNvSpPr/>
          <p:nvPr/>
        </p:nvSpPr>
        <p:spPr>
          <a:xfrm>
            <a:off x="9860681" y="2609031"/>
            <a:ext cx="377371" cy="366397"/>
          </a:xfrm>
          <a:prstGeom prst="rect">
            <a:avLst/>
          </a:prstGeom>
          <a:solidFill>
            <a:srgbClr val="EED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FA235984-06C3-1E43-9BD1-832369894494}"/>
              </a:ext>
            </a:extLst>
          </p:cNvPr>
          <p:cNvSpPr/>
          <p:nvPr/>
        </p:nvSpPr>
        <p:spPr>
          <a:xfrm>
            <a:off x="10617846" y="1803627"/>
            <a:ext cx="375117" cy="405662"/>
          </a:xfrm>
          <a:prstGeom prst="rect">
            <a:avLst/>
          </a:prstGeom>
          <a:solidFill>
            <a:srgbClr val="0E8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A5F15627-11C2-CA46-A82D-92D4C032A572}"/>
              </a:ext>
            </a:extLst>
          </p:cNvPr>
          <p:cNvCxnSpPr>
            <a:cxnSpLocks/>
          </p:cNvCxnSpPr>
          <p:nvPr/>
        </p:nvCxnSpPr>
        <p:spPr>
          <a:xfrm flipV="1">
            <a:off x="5288229" y="3809823"/>
            <a:ext cx="6054760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F70BFE77-5CB9-C246-A6D0-4FAD7362AC5F}"/>
              </a:ext>
            </a:extLst>
          </p:cNvPr>
          <p:cNvSpPr/>
          <p:nvPr/>
        </p:nvSpPr>
        <p:spPr>
          <a:xfrm>
            <a:off x="5288229" y="3851583"/>
            <a:ext cx="6054760" cy="2681823"/>
          </a:xfrm>
          <a:prstGeom prst="rect">
            <a:avLst/>
          </a:prstGeom>
          <a:solidFill>
            <a:schemeClr val="accent1">
              <a:alpha val="1485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伴奏ゾーン</a:t>
            </a:r>
            <a:endParaRPr kumimoji="1" lang="en-US" altLang="ja-JP" sz="3200" b="1" dirty="0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（音は変えない）</a:t>
            </a:r>
            <a:endParaRPr kumimoji="1" lang="ja-JP" altLang="en-US" b="1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782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FAB43D4-1349-4541-8649-8E05206E9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229" y="579840"/>
            <a:ext cx="6054760" cy="59535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CCBC28F-ACD9-664C-9768-CB1A36CB0C4D}"/>
              </a:ext>
            </a:extLst>
          </p:cNvPr>
          <p:cNvSpPr/>
          <p:nvPr/>
        </p:nvSpPr>
        <p:spPr>
          <a:xfrm>
            <a:off x="266218" y="271240"/>
            <a:ext cx="3593174" cy="10829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せんりつに使う音の</a:t>
            </a:r>
            <a:endParaRPr kumimoji="1" lang="en-US" altLang="ja-JP" sz="28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マスへの</a:t>
            </a:r>
            <a:r>
              <a:rPr kumimoji="1"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入れ方②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BA2611A-1A83-054F-B88A-88F73292D33E}"/>
              </a:ext>
            </a:extLst>
          </p:cNvPr>
          <p:cNvSpPr/>
          <p:nvPr/>
        </p:nvSpPr>
        <p:spPr>
          <a:xfrm>
            <a:off x="5288229" y="3392250"/>
            <a:ext cx="358255" cy="375815"/>
          </a:xfrm>
          <a:prstGeom prst="rect">
            <a:avLst/>
          </a:prstGeom>
          <a:solidFill>
            <a:srgbClr val="E42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ド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97205F0-B75E-9F4E-A5C4-6B0672AA54FF}"/>
              </a:ext>
            </a:extLst>
          </p:cNvPr>
          <p:cNvSpPr/>
          <p:nvPr/>
        </p:nvSpPr>
        <p:spPr>
          <a:xfrm>
            <a:off x="6050681" y="2594517"/>
            <a:ext cx="377371" cy="380911"/>
          </a:xfrm>
          <a:prstGeom prst="rect">
            <a:avLst/>
          </a:prstGeom>
          <a:solidFill>
            <a:srgbClr val="EED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ミ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B9F16D90-4262-7E4B-936F-1125E151E790}"/>
              </a:ext>
            </a:extLst>
          </p:cNvPr>
          <p:cNvSpPr/>
          <p:nvPr/>
        </p:nvSpPr>
        <p:spPr>
          <a:xfrm>
            <a:off x="6807200" y="1803627"/>
            <a:ext cx="375117" cy="405662"/>
          </a:xfrm>
          <a:prstGeom prst="rect">
            <a:avLst/>
          </a:prstGeom>
          <a:solidFill>
            <a:srgbClr val="0E8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E830F9FA-86EA-B24F-A64F-6E6440BE0E6A}"/>
              </a:ext>
            </a:extLst>
          </p:cNvPr>
          <p:cNvSpPr/>
          <p:nvPr/>
        </p:nvSpPr>
        <p:spPr>
          <a:xfrm>
            <a:off x="8333928" y="614774"/>
            <a:ext cx="368214" cy="395929"/>
          </a:xfrm>
          <a:prstGeom prst="rect">
            <a:avLst/>
          </a:prstGeom>
          <a:solidFill>
            <a:srgbClr val="E42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BBC9069B-6BC5-304D-BB01-44FDD3D32F9D}"/>
              </a:ext>
            </a:extLst>
          </p:cNvPr>
          <p:cNvSpPr/>
          <p:nvPr/>
        </p:nvSpPr>
        <p:spPr>
          <a:xfrm>
            <a:off x="9075094" y="1803627"/>
            <a:ext cx="375117" cy="405662"/>
          </a:xfrm>
          <a:prstGeom prst="rect">
            <a:avLst/>
          </a:prstGeom>
          <a:solidFill>
            <a:srgbClr val="0E8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B69AE001-544C-D148-A65E-17B5B91521CC}"/>
              </a:ext>
            </a:extLst>
          </p:cNvPr>
          <p:cNvSpPr/>
          <p:nvPr/>
        </p:nvSpPr>
        <p:spPr>
          <a:xfrm>
            <a:off x="9860681" y="2609031"/>
            <a:ext cx="377371" cy="366397"/>
          </a:xfrm>
          <a:prstGeom prst="rect">
            <a:avLst/>
          </a:prstGeom>
          <a:solidFill>
            <a:srgbClr val="EED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FA235984-06C3-1E43-9BD1-832369894494}"/>
              </a:ext>
            </a:extLst>
          </p:cNvPr>
          <p:cNvSpPr/>
          <p:nvPr/>
        </p:nvSpPr>
        <p:spPr>
          <a:xfrm>
            <a:off x="10617846" y="1803627"/>
            <a:ext cx="375117" cy="405662"/>
          </a:xfrm>
          <a:prstGeom prst="rect">
            <a:avLst/>
          </a:prstGeom>
          <a:solidFill>
            <a:srgbClr val="0E8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095846F8-35CE-6D43-AD73-5BD7C40483FE}"/>
              </a:ext>
            </a:extLst>
          </p:cNvPr>
          <p:cNvSpPr/>
          <p:nvPr/>
        </p:nvSpPr>
        <p:spPr>
          <a:xfrm>
            <a:off x="5288229" y="3371873"/>
            <a:ext cx="358255" cy="3961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A557FED8-832C-ED49-9146-E14088333D62}"/>
              </a:ext>
            </a:extLst>
          </p:cNvPr>
          <p:cNvSpPr/>
          <p:nvPr/>
        </p:nvSpPr>
        <p:spPr>
          <a:xfrm>
            <a:off x="6050681" y="2594517"/>
            <a:ext cx="358255" cy="3961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931E2CF4-0BEE-904D-BFD3-E1F81B82141B}"/>
              </a:ext>
            </a:extLst>
          </p:cNvPr>
          <p:cNvSpPr/>
          <p:nvPr/>
        </p:nvSpPr>
        <p:spPr>
          <a:xfrm>
            <a:off x="5675564" y="2990709"/>
            <a:ext cx="375117" cy="405662"/>
          </a:xfrm>
          <a:prstGeom prst="rect">
            <a:avLst/>
          </a:prstGeom>
          <a:solidFill>
            <a:srgbClr val="F79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レ</a:t>
            </a:r>
          </a:p>
        </p:txBody>
      </p:sp>
      <p:sp>
        <p:nvSpPr>
          <p:cNvPr id="24" name="角丸四角形吹き出し 23">
            <a:extLst>
              <a:ext uri="{FF2B5EF4-FFF2-40B4-BE49-F238E27FC236}">
                <a16:creationId xmlns:a16="http://schemas.microsoft.com/office/drawing/2014/main" id="{23F062DD-B106-4144-AEF1-5522B96D0E7F}"/>
              </a:ext>
            </a:extLst>
          </p:cNvPr>
          <p:cNvSpPr/>
          <p:nvPr/>
        </p:nvSpPr>
        <p:spPr>
          <a:xfrm>
            <a:off x="1114909" y="2209289"/>
            <a:ext cx="2968053" cy="3732550"/>
          </a:xfrm>
          <a:prstGeom prst="wedgeRoundRectCallout">
            <a:avLst>
              <a:gd name="adj1" fmla="val 98946"/>
              <a:gd name="adj2" fmla="val -24415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和音にふまれる音と音の間に</a:t>
            </a:r>
            <a:endParaRPr kumimoji="1" lang="en-US" altLang="ja-JP" sz="28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階段ができるように「間の音」（経過音）を</a:t>
            </a:r>
            <a:endParaRPr lang="en-US" altLang="ja-JP" sz="28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kumimoji="1"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入れてもＯＫ！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8A8526B-E515-704E-9ACA-3B46A239C6B5}"/>
              </a:ext>
            </a:extLst>
          </p:cNvPr>
          <p:cNvSpPr/>
          <p:nvPr/>
        </p:nvSpPr>
        <p:spPr>
          <a:xfrm>
            <a:off x="5288229" y="3851583"/>
            <a:ext cx="6054760" cy="2681823"/>
          </a:xfrm>
          <a:prstGeom prst="rect">
            <a:avLst/>
          </a:prstGeom>
          <a:solidFill>
            <a:schemeClr val="accent1">
              <a:alpha val="1485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伴奏ゾーン</a:t>
            </a:r>
            <a:endParaRPr kumimoji="1" lang="en-US" altLang="ja-JP" sz="3200" b="1" dirty="0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（音は変えない）</a:t>
            </a:r>
            <a:endParaRPr kumimoji="1" lang="ja-JP" altLang="en-US" b="1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5E3C8AA6-DD79-F24A-BCF9-7497043B2536}"/>
              </a:ext>
            </a:extLst>
          </p:cNvPr>
          <p:cNvCxnSpPr>
            <a:cxnSpLocks/>
          </p:cNvCxnSpPr>
          <p:nvPr/>
        </p:nvCxnSpPr>
        <p:spPr>
          <a:xfrm flipV="1">
            <a:off x="5288229" y="3809823"/>
            <a:ext cx="6054760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098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FAB43D4-1349-4541-8649-8E05206E9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229" y="579840"/>
            <a:ext cx="6054760" cy="59535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CCBC28F-ACD9-664C-9768-CB1A36CB0C4D}"/>
              </a:ext>
            </a:extLst>
          </p:cNvPr>
          <p:cNvSpPr/>
          <p:nvPr/>
        </p:nvSpPr>
        <p:spPr>
          <a:xfrm>
            <a:off x="266218" y="271240"/>
            <a:ext cx="3593174" cy="10829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せんりつに使う音の</a:t>
            </a:r>
            <a:endParaRPr kumimoji="1" lang="en-US" altLang="ja-JP" sz="28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マスへの</a:t>
            </a:r>
            <a:r>
              <a:rPr kumimoji="1"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入れ方②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BA2611A-1A83-054F-B88A-88F73292D33E}"/>
              </a:ext>
            </a:extLst>
          </p:cNvPr>
          <p:cNvSpPr/>
          <p:nvPr/>
        </p:nvSpPr>
        <p:spPr>
          <a:xfrm>
            <a:off x="5288229" y="3392250"/>
            <a:ext cx="358255" cy="375815"/>
          </a:xfrm>
          <a:prstGeom prst="rect">
            <a:avLst/>
          </a:prstGeom>
          <a:solidFill>
            <a:srgbClr val="E42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97205F0-B75E-9F4E-A5C4-6B0672AA54FF}"/>
              </a:ext>
            </a:extLst>
          </p:cNvPr>
          <p:cNvSpPr/>
          <p:nvPr/>
        </p:nvSpPr>
        <p:spPr>
          <a:xfrm>
            <a:off x="6048427" y="2622173"/>
            <a:ext cx="377371" cy="380911"/>
          </a:xfrm>
          <a:prstGeom prst="rect">
            <a:avLst/>
          </a:prstGeom>
          <a:solidFill>
            <a:srgbClr val="EED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ミ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B9F16D90-4262-7E4B-936F-1125E151E790}"/>
              </a:ext>
            </a:extLst>
          </p:cNvPr>
          <p:cNvSpPr/>
          <p:nvPr/>
        </p:nvSpPr>
        <p:spPr>
          <a:xfrm>
            <a:off x="6807200" y="1803627"/>
            <a:ext cx="375117" cy="405662"/>
          </a:xfrm>
          <a:prstGeom prst="rect">
            <a:avLst/>
          </a:prstGeom>
          <a:solidFill>
            <a:srgbClr val="0E8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ソ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E830F9FA-86EA-B24F-A64F-6E6440BE0E6A}"/>
              </a:ext>
            </a:extLst>
          </p:cNvPr>
          <p:cNvSpPr/>
          <p:nvPr/>
        </p:nvSpPr>
        <p:spPr>
          <a:xfrm>
            <a:off x="8333928" y="614774"/>
            <a:ext cx="368214" cy="395929"/>
          </a:xfrm>
          <a:prstGeom prst="rect">
            <a:avLst/>
          </a:prstGeom>
          <a:solidFill>
            <a:srgbClr val="E42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BBC9069B-6BC5-304D-BB01-44FDD3D32F9D}"/>
              </a:ext>
            </a:extLst>
          </p:cNvPr>
          <p:cNvSpPr/>
          <p:nvPr/>
        </p:nvSpPr>
        <p:spPr>
          <a:xfrm>
            <a:off x="9075094" y="1803627"/>
            <a:ext cx="375117" cy="405662"/>
          </a:xfrm>
          <a:prstGeom prst="rect">
            <a:avLst/>
          </a:prstGeom>
          <a:solidFill>
            <a:srgbClr val="0E8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B69AE001-544C-D148-A65E-17B5B91521CC}"/>
              </a:ext>
            </a:extLst>
          </p:cNvPr>
          <p:cNvSpPr/>
          <p:nvPr/>
        </p:nvSpPr>
        <p:spPr>
          <a:xfrm>
            <a:off x="9860681" y="2609031"/>
            <a:ext cx="377371" cy="366397"/>
          </a:xfrm>
          <a:prstGeom prst="rect">
            <a:avLst/>
          </a:prstGeom>
          <a:solidFill>
            <a:srgbClr val="EED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FA235984-06C3-1E43-9BD1-832369894494}"/>
              </a:ext>
            </a:extLst>
          </p:cNvPr>
          <p:cNvSpPr/>
          <p:nvPr/>
        </p:nvSpPr>
        <p:spPr>
          <a:xfrm>
            <a:off x="10617846" y="1803627"/>
            <a:ext cx="375117" cy="405662"/>
          </a:xfrm>
          <a:prstGeom prst="rect">
            <a:avLst/>
          </a:prstGeom>
          <a:solidFill>
            <a:srgbClr val="0E8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A557FED8-832C-ED49-9146-E14088333D62}"/>
              </a:ext>
            </a:extLst>
          </p:cNvPr>
          <p:cNvSpPr/>
          <p:nvPr/>
        </p:nvSpPr>
        <p:spPr>
          <a:xfrm>
            <a:off x="6050681" y="2594517"/>
            <a:ext cx="358255" cy="3961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931E2CF4-0BEE-904D-BFD3-E1F81B82141B}"/>
              </a:ext>
            </a:extLst>
          </p:cNvPr>
          <p:cNvSpPr/>
          <p:nvPr/>
        </p:nvSpPr>
        <p:spPr>
          <a:xfrm>
            <a:off x="5675564" y="2990709"/>
            <a:ext cx="375117" cy="405662"/>
          </a:xfrm>
          <a:prstGeom prst="rect">
            <a:avLst/>
          </a:prstGeom>
          <a:solidFill>
            <a:srgbClr val="F79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0E7C0C18-F026-BA4C-B2AC-FFCC08C08DBA}"/>
              </a:ext>
            </a:extLst>
          </p:cNvPr>
          <p:cNvSpPr/>
          <p:nvPr/>
        </p:nvSpPr>
        <p:spPr>
          <a:xfrm>
            <a:off x="6819948" y="1813097"/>
            <a:ext cx="358255" cy="3961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827EEBBC-F7DC-7041-846F-4B8E83E16FE3}"/>
              </a:ext>
            </a:extLst>
          </p:cNvPr>
          <p:cNvSpPr/>
          <p:nvPr/>
        </p:nvSpPr>
        <p:spPr>
          <a:xfrm>
            <a:off x="6438457" y="2191975"/>
            <a:ext cx="375117" cy="405662"/>
          </a:xfrm>
          <a:prstGeom prst="rect">
            <a:avLst/>
          </a:prstGeom>
          <a:solidFill>
            <a:srgbClr val="95C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ja-JP" altLang="en-US" sz="1100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ファ</a:t>
            </a:r>
          </a:p>
        </p:txBody>
      </p:sp>
      <p:sp>
        <p:nvSpPr>
          <p:cNvPr id="26" name="角丸四角形吹き出し 25">
            <a:extLst>
              <a:ext uri="{FF2B5EF4-FFF2-40B4-BE49-F238E27FC236}">
                <a16:creationId xmlns:a16="http://schemas.microsoft.com/office/drawing/2014/main" id="{D8370E3B-F440-DD4C-B392-5C4C977A585E}"/>
              </a:ext>
            </a:extLst>
          </p:cNvPr>
          <p:cNvSpPr/>
          <p:nvPr/>
        </p:nvSpPr>
        <p:spPr>
          <a:xfrm>
            <a:off x="1114909" y="2209289"/>
            <a:ext cx="2968053" cy="3732550"/>
          </a:xfrm>
          <a:prstGeom prst="wedgeRoundRectCallout">
            <a:avLst>
              <a:gd name="adj1" fmla="val 126331"/>
              <a:gd name="adj2" fmla="val -45413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和音にふまれる音と音の間に</a:t>
            </a:r>
            <a:endParaRPr kumimoji="1" lang="en-US" altLang="ja-JP" sz="28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階段ができるように「間の音」（経過音）を</a:t>
            </a:r>
            <a:endParaRPr lang="en-US" altLang="ja-JP" sz="28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kumimoji="1"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入れてもＯＫ！</a:t>
            </a:r>
          </a:p>
        </p:txBody>
      </p: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841E594C-80D1-7D44-BF33-B476F0D6DB3E}"/>
              </a:ext>
            </a:extLst>
          </p:cNvPr>
          <p:cNvCxnSpPr>
            <a:cxnSpLocks/>
          </p:cNvCxnSpPr>
          <p:nvPr/>
        </p:nvCxnSpPr>
        <p:spPr>
          <a:xfrm flipV="1">
            <a:off x="5288229" y="3809823"/>
            <a:ext cx="6054760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074D2A6C-AAD1-8741-9404-B73E7B321B09}"/>
              </a:ext>
            </a:extLst>
          </p:cNvPr>
          <p:cNvSpPr/>
          <p:nvPr/>
        </p:nvSpPr>
        <p:spPr>
          <a:xfrm>
            <a:off x="5288229" y="3851583"/>
            <a:ext cx="6054760" cy="2681823"/>
          </a:xfrm>
          <a:prstGeom prst="rect">
            <a:avLst/>
          </a:prstGeom>
          <a:solidFill>
            <a:schemeClr val="accent1">
              <a:alpha val="1485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伴奏ゾーン</a:t>
            </a:r>
            <a:endParaRPr kumimoji="1" lang="en-US" altLang="ja-JP" sz="3200" b="1" dirty="0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（音は変えない）</a:t>
            </a:r>
            <a:endParaRPr kumimoji="1" lang="ja-JP" altLang="en-US" b="1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358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FAB43D4-1349-4541-8649-8E05206E9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229" y="579840"/>
            <a:ext cx="6054760" cy="59535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CCBC28F-ACD9-664C-9768-CB1A36CB0C4D}"/>
              </a:ext>
            </a:extLst>
          </p:cNvPr>
          <p:cNvSpPr/>
          <p:nvPr/>
        </p:nvSpPr>
        <p:spPr>
          <a:xfrm>
            <a:off x="266218" y="271240"/>
            <a:ext cx="3593174" cy="10829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せんりつに使う音の</a:t>
            </a:r>
            <a:endParaRPr kumimoji="1" lang="en-US" altLang="ja-JP" sz="28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マスへの</a:t>
            </a:r>
            <a:r>
              <a:rPr kumimoji="1"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入れ方②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BA2611A-1A83-054F-B88A-88F73292D33E}"/>
              </a:ext>
            </a:extLst>
          </p:cNvPr>
          <p:cNvSpPr/>
          <p:nvPr/>
        </p:nvSpPr>
        <p:spPr>
          <a:xfrm>
            <a:off x="5288229" y="3392250"/>
            <a:ext cx="358255" cy="375815"/>
          </a:xfrm>
          <a:prstGeom prst="rect">
            <a:avLst/>
          </a:prstGeom>
          <a:solidFill>
            <a:srgbClr val="E42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ド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97205F0-B75E-9F4E-A5C4-6B0672AA54FF}"/>
              </a:ext>
            </a:extLst>
          </p:cNvPr>
          <p:cNvSpPr/>
          <p:nvPr/>
        </p:nvSpPr>
        <p:spPr>
          <a:xfrm>
            <a:off x="6048427" y="2622173"/>
            <a:ext cx="377371" cy="380911"/>
          </a:xfrm>
          <a:prstGeom prst="rect">
            <a:avLst/>
          </a:prstGeom>
          <a:solidFill>
            <a:srgbClr val="EED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ミ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B9F16D90-4262-7E4B-936F-1125E151E790}"/>
              </a:ext>
            </a:extLst>
          </p:cNvPr>
          <p:cNvSpPr/>
          <p:nvPr/>
        </p:nvSpPr>
        <p:spPr>
          <a:xfrm>
            <a:off x="6807200" y="1803627"/>
            <a:ext cx="375117" cy="405662"/>
          </a:xfrm>
          <a:prstGeom prst="rect">
            <a:avLst/>
          </a:prstGeom>
          <a:solidFill>
            <a:srgbClr val="0E8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ソ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E830F9FA-86EA-B24F-A64F-6E6440BE0E6A}"/>
              </a:ext>
            </a:extLst>
          </p:cNvPr>
          <p:cNvSpPr/>
          <p:nvPr/>
        </p:nvSpPr>
        <p:spPr>
          <a:xfrm>
            <a:off x="8333928" y="614774"/>
            <a:ext cx="368214" cy="395929"/>
          </a:xfrm>
          <a:prstGeom prst="rect">
            <a:avLst/>
          </a:prstGeom>
          <a:solidFill>
            <a:srgbClr val="E42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BBC9069B-6BC5-304D-BB01-44FDD3D32F9D}"/>
              </a:ext>
            </a:extLst>
          </p:cNvPr>
          <p:cNvSpPr/>
          <p:nvPr/>
        </p:nvSpPr>
        <p:spPr>
          <a:xfrm>
            <a:off x="9075094" y="1803627"/>
            <a:ext cx="375117" cy="405662"/>
          </a:xfrm>
          <a:prstGeom prst="rect">
            <a:avLst/>
          </a:prstGeom>
          <a:solidFill>
            <a:srgbClr val="0E8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B69AE001-544C-D148-A65E-17B5B91521CC}"/>
              </a:ext>
            </a:extLst>
          </p:cNvPr>
          <p:cNvSpPr/>
          <p:nvPr/>
        </p:nvSpPr>
        <p:spPr>
          <a:xfrm>
            <a:off x="9860681" y="2609031"/>
            <a:ext cx="377371" cy="366397"/>
          </a:xfrm>
          <a:prstGeom prst="rect">
            <a:avLst/>
          </a:prstGeom>
          <a:solidFill>
            <a:srgbClr val="EED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FA235984-06C3-1E43-9BD1-832369894494}"/>
              </a:ext>
            </a:extLst>
          </p:cNvPr>
          <p:cNvSpPr/>
          <p:nvPr/>
        </p:nvSpPr>
        <p:spPr>
          <a:xfrm>
            <a:off x="10617846" y="1803627"/>
            <a:ext cx="375117" cy="405662"/>
          </a:xfrm>
          <a:prstGeom prst="rect">
            <a:avLst/>
          </a:prstGeom>
          <a:solidFill>
            <a:srgbClr val="0E8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A557FED8-832C-ED49-9146-E14088333D62}"/>
              </a:ext>
            </a:extLst>
          </p:cNvPr>
          <p:cNvSpPr/>
          <p:nvPr/>
        </p:nvSpPr>
        <p:spPr>
          <a:xfrm>
            <a:off x="6050681" y="2594517"/>
            <a:ext cx="358255" cy="3961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931E2CF4-0BEE-904D-BFD3-E1F81B82141B}"/>
              </a:ext>
            </a:extLst>
          </p:cNvPr>
          <p:cNvSpPr/>
          <p:nvPr/>
        </p:nvSpPr>
        <p:spPr>
          <a:xfrm>
            <a:off x="5675564" y="2990709"/>
            <a:ext cx="375117" cy="405662"/>
          </a:xfrm>
          <a:prstGeom prst="rect">
            <a:avLst/>
          </a:prstGeom>
          <a:solidFill>
            <a:srgbClr val="F79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レ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0E7C0C18-F026-BA4C-B2AC-FFCC08C08DBA}"/>
              </a:ext>
            </a:extLst>
          </p:cNvPr>
          <p:cNvSpPr/>
          <p:nvPr/>
        </p:nvSpPr>
        <p:spPr>
          <a:xfrm>
            <a:off x="6819948" y="1813097"/>
            <a:ext cx="358255" cy="3961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827EEBBC-F7DC-7041-846F-4B8E83E16FE3}"/>
              </a:ext>
            </a:extLst>
          </p:cNvPr>
          <p:cNvSpPr/>
          <p:nvPr/>
        </p:nvSpPr>
        <p:spPr>
          <a:xfrm>
            <a:off x="6438457" y="2191975"/>
            <a:ext cx="375117" cy="405662"/>
          </a:xfrm>
          <a:prstGeom prst="rect">
            <a:avLst/>
          </a:prstGeom>
          <a:solidFill>
            <a:srgbClr val="95C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ja-JP" altLang="en-US" sz="1100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ファ</a:t>
            </a: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7AC31869-85A4-E644-9B4B-5B48CDCDCEC4}"/>
              </a:ext>
            </a:extLst>
          </p:cNvPr>
          <p:cNvSpPr/>
          <p:nvPr/>
        </p:nvSpPr>
        <p:spPr>
          <a:xfrm>
            <a:off x="5288228" y="3382061"/>
            <a:ext cx="358255" cy="3961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7F4C9BD-D6D1-F143-BC88-E5CB871C20C6}"/>
              </a:ext>
            </a:extLst>
          </p:cNvPr>
          <p:cNvGrpSpPr/>
          <p:nvPr/>
        </p:nvGrpSpPr>
        <p:grpSpPr>
          <a:xfrm>
            <a:off x="1123090" y="2209289"/>
            <a:ext cx="2974480" cy="3732550"/>
            <a:chOff x="1123090" y="2209289"/>
            <a:chExt cx="2974480" cy="3732550"/>
          </a:xfrm>
        </p:grpSpPr>
        <p:sp>
          <p:nvSpPr>
            <p:cNvPr id="27" name="角丸四角形吹き出し 26">
              <a:extLst>
                <a:ext uri="{FF2B5EF4-FFF2-40B4-BE49-F238E27FC236}">
                  <a16:creationId xmlns:a16="http://schemas.microsoft.com/office/drawing/2014/main" id="{17FCCE51-9106-FD44-B1DD-14CC8278425E}"/>
                </a:ext>
              </a:extLst>
            </p:cNvPr>
            <p:cNvSpPr/>
            <p:nvPr/>
          </p:nvSpPr>
          <p:spPr>
            <a:xfrm>
              <a:off x="1129517" y="2209289"/>
              <a:ext cx="2968053" cy="3732550"/>
            </a:xfrm>
            <a:prstGeom prst="wedgeRoundRectCallout">
              <a:avLst>
                <a:gd name="adj1" fmla="val 126331"/>
                <a:gd name="adj2" fmla="val -45413"/>
                <a:gd name="adj3" fmla="val 16667"/>
              </a:avLst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800">
                  <a:latin typeface="DFPMaruGothic-SB" panose="020F0900000000000000" pitchFamily="34" charset="-128"/>
                  <a:ea typeface="DFPMaruGothic-SB" panose="020F0900000000000000" pitchFamily="34" charset="-128"/>
                </a:rPr>
                <a:t>和音にふまれる音と音の間に</a:t>
              </a:r>
              <a:endParaRPr kumimoji="1" lang="en-US" altLang="ja-JP" sz="2800" dirty="0">
                <a:latin typeface="DFPMaruGothic-SB" panose="020F0900000000000000" pitchFamily="34" charset="-128"/>
                <a:ea typeface="DFPMaruGothic-SB" panose="020F0900000000000000" pitchFamily="34" charset="-128"/>
              </a:endParaRPr>
            </a:p>
            <a:p>
              <a:pPr algn="ctr"/>
              <a:r>
                <a:rPr lang="ja-JP" altLang="en-US" sz="2800">
                  <a:latin typeface="DFPMaruGothic-SB" panose="020F0900000000000000" pitchFamily="34" charset="-128"/>
                  <a:ea typeface="DFPMaruGothic-SB" panose="020F0900000000000000" pitchFamily="34" charset="-128"/>
                </a:rPr>
                <a:t>階段ができるように「間の音」（経過音）を</a:t>
              </a:r>
              <a:endParaRPr lang="en-US" altLang="ja-JP" sz="2800" dirty="0">
                <a:latin typeface="DFPMaruGothic-SB" panose="020F0900000000000000" pitchFamily="34" charset="-128"/>
                <a:ea typeface="DFPMaruGothic-SB" panose="020F0900000000000000" pitchFamily="34" charset="-128"/>
              </a:endParaRPr>
            </a:p>
            <a:p>
              <a:pPr algn="ctr"/>
              <a:r>
                <a:rPr kumimoji="1" lang="ja-JP" altLang="en-US" sz="2800">
                  <a:latin typeface="DFPMaruGothic-SB" panose="020F0900000000000000" pitchFamily="34" charset="-128"/>
                  <a:ea typeface="DFPMaruGothic-SB" panose="020F0900000000000000" pitchFamily="34" charset="-128"/>
                </a:rPr>
                <a:t>入れてもＯＫ！</a:t>
              </a:r>
            </a:p>
          </p:txBody>
        </p:sp>
        <p:sp>
          <p:nvSpPr>
            <p:cNvPr id="28" name="角丸四角形吹き出し 27">
              <a:extLst>
                <a:ext uri="{FF2B5EF4-FFF2-40B4-BE49-F238E27FC236}">
                  <a16:creationId xmlns:a16="http://schemas.microsoft.com/office/drawing/2014/main" id="{2DBEBF1B-A4B2-304F-97F7-6DE4F1B7098A}"/>
                </a:ext>
              </a:extLst>
            </p:cNvPr>
            <p:cNvSpPr/>
            <p:nvPr/>
          </p:nvSpPr>
          <p:spPr>
            <a:xfrm>
              <a:off x="1123090" y="2209289"/>
              <a:ext cx="2968053" cy="3732550"/>
            </a:xfrm>
            <a:prstGeom prst="wedgeRoundRectCallout">
              <a:avLst>
                <a:gd name="adj1" fmla="val 98946"/>
                <a:gd name="adj2" fmla="val -24415"/>
                <a:gd name="adj3" fmla="val 16667"/>
              </a:avLst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800" b="1">
                  <a:latin typeface="Meiryo" panose="020B0604030504040204" pitchFamily="34" charset="-128"/>
                  <a:ea typeface="Meiryo" panose="020B0604030504040204" pitchFamily="34" charset="-128"/>
                </a:rPr>
                <a:t>和音にふまれる音と音の間に</a:t>
              </a:r>
              <a:endParaRPr kumimoji="1" lang="en-US" altLang="ja-JP" sz="2800" b="1" dirty="0">
                <a:latin typeface="Meiryo" panose="020B0604030504040204" pitchFamily="34" charset="-128"/>
                <a:ea typeface="Meiryo" panose="020B0604030504040204" pitchFamily="34" charset="-128"/>
              </a:endParaRPr>
            </a:p>
            <a:p>
              <a:pPr algn="ctr"/>
              <a:r>
                <a:rPr lang="ja-JP" altLang="en-US" sz="2800" b="1">
                  <a:latin typeface="Meiryo" panose="020B0604030504040204" pitchFamily="34" charset="-128"/>
                  <a:ea typeface="Meiryo" panose="020B0604030504040204" pitchFamily="34" charset="-128"/>
                </a:rPr>
                <a:t>階段ができるように「間の音」（経過音）を</a:t>
              </a:r>
              <a:endParaRPr lang="en-US" altLang="ja-JP" sz="2800" b="1" dirty="0">
                <a:latin typeface="Meiryo" panose="020B0604030504040204" pitchFamily="34" charset="-128"/>
                <a:ea typeface="Meiryo" panose="020B0604030504040204" pitchFamily="34" charset="-128"/>
              </a:endParaRPr>
            </a:p>
            <a:p>
              <a:pPr algn="ctr"/>
              <a:r>
                <a:rPr kumimoji="1" lang="ja-JP" altLang="en-US" sz="2800" b="1">
                  <a:latin typeface="Meiryo" panose="020B0604030504040204" pitchFamily="34" charset="-128"/>
                  <a:ea typeface="Meiryo" panose="020B0604030504040204" pitchFamily="34" charset="-128"/>
                </a:rPr>
                <a:t>入れてもＯＫ！</a:t>
              </a:r>
            </a:p>
          </p:txBody>
        </p:sp>
      </p:grp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2D356782-5E92-FC4C-A840-39254F58C77E}"/>
              </a:ext>
            </a:extLst>
          </p:cNvPr>
          <p:cNvCxnSpPr>
            <a:cxnSpLocks/>
          </p:cNvCxnSpPr>
          <p:nvPr/>
        </p:nvCxnSpPr>
        <p:spPr>
          <a:xfrm flipV="1">
            <a:off x="5288229" y="3809823"/>
            <a:ext cx="6054760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3A7C2222-874B-FD43-97EB-89B0A45C47CB}"/>
              </a:ext>
            </a:extLst>
          </p:cNvPr>
          <p:cNvSpPr/>
          <p:nvPr/>
        </p:nvSpPr>
        <p:spPr>
          <a:xfrm>
            <a:off x="5288229" y="3851583"/>
            <a:ext cx="6054760" cy="2681823"/>
          </a:xfrm>
          <a:prstGeom prst="rect">
            <a:avLst/>
          </a:prstGeom>
          <a:solidFill>
            <a:schemeClr val="accent1">
              <a:alpha val="1485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伴奏ゾーン</a:t>
            </a:r>
            <a:endParaRPr kumimoji="1" lang="en-US" altLang="ja-JP" sz="3200" b="1" dirty="0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（音は変えない）</a:t>
            </a:r>
            <a:endParaRPr kumimoji="1" lang="ja-JP" altLang="en-US" b="1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5896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FAB43D4-1349-4541-8649-8E05206E9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229" y="579840"/>
            <a:ext cx="6054760" cy="59535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CCBC28F-ACD9-664C-9768-CB1A36CB0C4D}"/>
              </a:ext>
            </a:extLst>
          </p:cNvPr>
          <p:cNvSpPr/>
          <p:nvPr/>
        </p:nvSpPr>
        <p:spPr>
          <a:xfrm>
            <a:off x="266218" y="271240"/>
            <a:ext cx="3593174" cy="10829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せんりつに使う音の</a:t>
            </a:r>
            <a:endParaRPr kumimoji="1" lang="en-US" altLang="ja-JP" sz="28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マスへの</a:t>
            </a:r>
            <a:r>
              <a:rPr kumimoji="1"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入れ方②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BA2611A-1A83-054F-B88A-88F73292D33E}"/>
              </a:ext>
            </a:extLst>
          </p:cNvPr>
          <p:cNvSpPr/>
          <p:nvPr/>
        </p:nvSpPr>
        <p:spPr>
          <a:xfrm>
            <a:off x="5288229" y="3392250"/>
            <a:ext cx="358255" cy="375815"/>
          </a:xfrm>
          <a:prstGeom prst="rect">
            <a:avLst/>
          </a:prstGeom>
          <a:solidFill>
            <a:srgbClr val="E42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ド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97205F0-B75E-9F4E-A5C4-6B0672AA54FF}"/>
              </a:ext>
            </a:extLst>
          </p:cNvPr>
          <p:cNvSpPr/>
          <p:nvPr/>
        </p:nvSpPr>
        <p:spPr>
          <a:xfrm>
            <a:off x="6048427" y="2622173"/>
            <a:ext cx="377371" cy="380911"/>
          </a:xfrm>
          <a:prstGeom prst="rect">
            <a:avLst/>
          </a:prstGeom>
          <a:solidFill>
            <a:srgbClr val="EED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ミ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B9F16D90-4262-7E4B-936F-1125E151E790}"/>
              </a:ext>
            </a:extLst>
          </p:cNvPr>
          <p:cNvSpPr/>
          <p:nvPr/>
        </p:nvSpPr>
        <p:spPr>
          <a:xfrm>
            <a:off x="6807200" y="1803627"/>
            <a:ext cx="375117" cy="405662"/>
          </a:xfrm>
          <a:prstGeom prst="rect">
            <a:avLst/>
          </a:prstGeom>
          <a:solidFill>
            <a:srgbClr val="0E8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ソ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E830F9FA-86EA-B24F-A64F-6E6440BE0E6A}"/>
              </a:ext>
            </a:extLst>
          </p:cNvPr>
          <p:cNvSpPr/>
          <p:nvPr/>
        </p:nvSpPr>
        <p:spPr>
          <a:xfrm>
            <a:off x="8333928" y="614774"/>
            <a:ext cx="368214" cy="395929"/>
          </a:xfrm>
          <a:prstGeom prst="rect">
            <a:avLst/>
          </a:prstGeom>
          <a:solidFill>
            <a:srgbClr val="E42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BBC9069B-6BC5-304D-BB01-44FDD3D32F9D}"/>
              </a:ext>
            </a:extLst>
          </p:cNvPr>
          <p:cNvSpPr/>
          <p:nvPr/>
        </p:nvSpPr>
        <p:spPr>
          <a:xfrm>
            <a:off x="9075094" y="1803627"/>
            <a:ext cx="375117" cy="405662"/>
          </a:xfrm>
          <a:prstGeom prst="rect">
            <a:avLst/>
          </a:prstGeom>
          <a:solidFill>
            <a:srgbClr val="0E8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ソ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B69AE001-544C-D148-A65E-17B5B91521CC}"/>
              </a:ext>
            </a:extLst>
          </p:cNvPr>
          <p:cNvSpPr/>
          <p:nvPr/>
        </p:nvSpPr>
        <p:spPr>
          <a:xfrm>
            <a:off x="9860681" y="2609031"/>
            <a:ext cx="377371" cy="366397"/>
          </a:xfrm>
          <a:prstGeom prst="rect">
            <a:avLst/>
          </a:prstGeom>
          <a:solidFill>
            <a:srgbClr val="EED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ミ</a:t>
            </a:r>
            <a:endParaRPr kumimoji="1" lang="ja-JP" altLang="en-US" b="1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FA235984-06C3-1E43-9BD1-832369894494}"/>
              </a:ext>
            </a:extLst>
          </p:cNvPr>
          <p:cNvSpPr/>
          <p:nvPr/>
        </p:nvSpPr>
        <p:spPr>
          <a:xfrm>
            <a:off x="10617846" y="1803627"/>
            <a:ext cx="375117" cy="405662"/>
          </a:xfrm>
          <a:prstGeom prst="rect">
            <a:avLst/>
          </a:prstGeom>
          <a:solidFill>
            <a:srgbClr val="0E8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A557FED8-832C-ED49-9146-E14088333D62}"/>
              </a:ext>
            </a:extLst>
          </p:cNvPr>
          <p:cNvSpPr/>
          <p:nvPr/>
        </p:nvSpPr>
        <p:spPr>
          <a:xfrm>
            <a:off x="6050681" y="2594517"/>
            <a:ext cx="358255" cy="3961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931E2CF4-0BEE-904D-BFD3-E1F81B82141B}"/>
              </a:ext>
            </a:extLst>
          </p:cNvPr>
          <p:cNvSpPr/>
          <p:nvPr/>
        </p:nvSpPr>
        <p:spPr>
          <a:xfrm>
            <a:off x="5675564" y="2990709"/>
            <a:ext cx="375117" cy="405662"/>
          </a:xfrm>
          <a:prstGeom prst="rect">
            <a:avLst/>
          </a:prstGeom>
          <a:solidFill>
            <a:srgbClr val="F79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レ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0E7C0C18-F026-BA4C-B2AC-FFCC08C08DBA}"/>
              </a:ext>
            </a:extLst>
          </p:cNvPr>
          <p:cNvSpPr/>
          <p:nvPr/>
        </p:nvSpPr>
        <p:spPr>
          <a:xfrm>
            <a:off x="6819948" y="1813097"/>
            <a:ext cx="358255" cy="3961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827EEBBC-F7DC-7041-846F-4B8E83E16FE3}"/>
              </a:ext>
            </a:extLst>
          </p:cNvPr>
          <p:cNvSpPr/>
          <p:nvPr/>
        </p:nvSpPr>
        <p:spPr>
          <a:xfrm>
            <a:off x="6438457" y="2191975"/>
            <a:ext cx="375117" cy="405662"/>
          </a:xfrm>
          <a:prstGeom prst="rect">
            <a:avLst/>
          </a:prstGeom>
          <a:solidFill>
            <a:srgbClr val="95C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ja-JP" altLang="en-US" sz="1100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ファ</a:t>
            </a: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7AC31869-85A4-E644-9B4B-5B48CDCDCEC4}"/>
              </a:ext>
            </a:extLst>
          </p:cNvPr>
          <p:cNvSpPr/>
          <p:nvPr/>
        </p:nvSpPr>
        <p:spPr>
          <a:xfrm>
            <a:off x="5288228" y="3382061"/>
            <a:ext cx="358255" cy="3961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8F2C9025-9ACA-1B4F-AAF2-D1B3E34BCAE3}"/>
              </a:ext>
            </a:extLst>
          </p:cNvPr>
          <p:cNvSpPr/>
          <p:nvPr/>
        </p:nvSpPr>
        <p:spPr>
          <a:xfrm>
            <a:off x="9070980" y="1813097"/>
            <a:ext cx="358255" cy="3961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352E1216-A8BE-9F46-92A8-8D8AFBFB8B78}"/>
              </a:ext>
            </a:extLst>
          </p:cNvPr>
          <p:cNvSpPr/>
          <p:nvPr/>
        </p:nvSpPr>
        <p:spPr>
          <a:xfrm>
            <a:off x="9860681" y="2579236"/>
            <a:ext cx="358255" cy="3961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2C4DB23C-1B7B-0C4C-92D1-3A770B7A5758}"/>
              </a:ext>
            </a:extLst>
          </p:cNvPr>
          <p:cNvSpPr/>
          <p:nvPr/>
        </p:nvSpPr>
        <p:spPr>
          <a:xfrm>
            <a:off x="9466448" y="2203369"/>
            <a:ext cx="375117" cy="405662"/>
          </a:xfrm>
          <a:prstGeom prst="rect">
            <a:avLst/>
          </a:prstGeom>
          <a:solidFill>
            <a:srgbClr val="95C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ja-JP" altLang="en-US" sz="1100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ファ</a:t>
            </a:r>
          </a:p>
        </p:txBody>
      </p:sp>
      <p:sp>
        <p:nvSpPr>
          <p:cNvPr id="32" name="角丸四角形吹き出し 31">
            <a:extLst>
              <a:ext uri="{FF2B5EF4-FFF2-40B4-BE49-F238E27FC236}">
                <a16:creationId xmlns:a16="http://schemas.microsoft.com/office/drawing/2014/main" id="{70EE3326-E7A7-714E-AE96-9C27094E6CC0}"/>
              </a:ext>
            </a:extLst>
          </p:cNvPr>
          <p:cNvSpPr/>
          <p:nvPr/>
        </p:nvSpPr>
        <p:spPr>
          <a:xfrm>
            <a:off x="1114909" y="2209289"/>
            <a:ext cx="2968053" cy="3732550"/>
          </a:xfrm>
          <a:prstGeom prst="wedgeRoundRectCallout">
            <a:avLst>
              <a:gd name="adj1" fmla="val 225717"/>
              <a:gd name="adj2" fmla="val -42507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和音にふまれる音と音の間に</a:t>
            </a:r>
            <a:endParaRPr kumimoji="1" lang="en-US" altLang="ja-JP" sz="28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階段ができるように「間の音」（経過音）を</a:t>
            </a:r>
            <a:endParaRPr lang="en-US" altLang="ja-JP" sz="28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kumimoji="1"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入れてもＯＫ！</a:t>
            </a:r>
          </a:p>
        </p:txBody>
      </p: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CE86DB83-BA70-B641-83CA-5C8FF58539B9}"/>
              </a:ext>
            </a:extLst>
          </p:cNvPr>
          <p:cNvCxnSpPr>
            <a:cxnSpLocks/>
          </p:cNvCxnSpPr>
          <p:nvPr/>
        </p:nvCxnSpPr>
        <p:spPr>
          <a:xfrm flipV="1">
            <a:off x="5288229" y="3809823"/>
            <a:ext cx="6054760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047F2255-9EE5-2B4A-91F2-3D6C7394FC92}"/>
              </a:ext>
            </a:extLst>
          </p:cNvPr>
          <p:cNvSpPr/>
          <p:nvPr/>
        </p:nvSpPr>
        <p:spPr>
          <a:xfrm>
            <a:off x="5288229" y="3851583"/>
            <a:ext cx="6054760" cy="2681823"/>
          </a:xfrm>
          <a:prstGeom prst="rect">
            <a:avLst/>
          </a:prstGeom>
          <a:solidFill>
            <a:schemeClr val="accent1">
              <a:alpha val="1485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伴奏ゾーン</a:t>
            </a:r>
            <a:endParaRPr kumimoji="1" lang="en-US" altLang="ja-JP" sz="3200" b="1" dirty="0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（音は変えない）</a:t>
            </a:r>
            <a:endParaRPr kumimoji="1" lang="ja-JP" altLang="en-US" b="1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064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FAB43D4-1349-4541-8649-8E05206E9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229" y="579840"/>
            <a:ext cx="6054760" cy="59535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CCBC28F-ACD9-664C-9768-CB1A36CB0C4D}"/>
              </a:ext>
            </a:extLst>
          </p:cNvPr>
          <p:cNvSpPr/>
          <p:nvPr/>
        </p:nvSpPr>
        <p:spPr>
          <a:xfrm>
            <a:off x="266218" y="271240"/>
            <a:ext cx="3593174" cy="10829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せんりつに使う音の</a:t>
            </a:r>
            <a:endParaRPr kumimoji="1" lang="en-US" altLang="ja-JP" sz="28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マスへの</a:t>
            </a:r>
            <a:r>
              <a:rPr kumimoji="1"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入れ方②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BA2611A-1A83-054F-B88A-88F73292D33E}"/>
              </a:ext>
            </a:extLst>
          </p:cNvPr>
          <p:cNvSpPr/>
          <p:nvPr/>
        </p:nvSpPr>
        <p:spPr>
          <a:xfrm>
            <a:off x="5288229" y="3392250"/>
            <a:ext cx="358255" cy="375815"/>
          </a:xfrm>
          <a:prstGeom prst="rect">
            <a:avLst/>
          </a:prstGeom>
          <a:solidFill>
            <a:srgbClr val="E42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ド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97205F0-B75E-9F4E-A5C4-6B0672AA54FF}"/>
              </a:ext>
            </a:extLst>
          </p:cNvPr>
          <p:cNvSpPr/>
          <p:nvPr/>
        </p:nvSpPr>
        <p:spPr>
          <a:xfrm>
            <a:off x="6048427" y="2622173"/>
            <a:ext cx="377371" cy="380911"/>
          </a:xfrm>
          <a:prstGeom prst="rect">
            <a:avLst/>
          </a:prstGeom>
          <a:solidFill>
            <a:srgbClr val="EED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ミ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B9F16D90-4262-7E4B-936F-1125E151E790}"/>
              </a:ext>
            </a:extLst>
          </p:cNvPr>
          <p:cNvSpPr/>
          <p:nvPr/>
        </p:nvSpPr>
        <p:spPr>
          <a:xfrm>
            <a:off x="6807200" y="1803627"/>
            <a:ext cx="375117" cy="405662"/>
          </a:xfrm>
          <a:prstGeom prst="rect">
            <a:avLst/>
          </a:prstGeom>
          <a:solidFill>
            <a:srgbClr val="0E8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ソ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E830F9FA-86EA-B24F-A64F-6E6440BE0E6A}"/>
              </a:ext>
            </a:extLst>
          </p:cNvPr>
          <p:cNvSpPr/>
          <p:nvPr/>
        </p:nvSpPr>
        <p:spPr>
          <a:xfrm>
            <a:off x="8333928" y="614774"/>
            <a:ext cx="368214" cy="395929"/>
          </a:xfrm>
          <a:prstGeom prst="rect">
            <a:avLst/>
          </a:prstGeom>
          <a:solidFill>
            <a:srgbClr val="E42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BBC9069B-6BC5-304D-BB01-44FDD3D32F9D}"/>
              </a:ext>
            </a:extLst>
          </p:cNvPr>
          <p:cNvSpPr/>
          <p:nvPr/>
        </p:nvSpPr>
        <p:spPr>
          <a:xfrm>
            <a:off x="9091331" y="1797707"/>
            <a:ext cx="375117" cy="405662"/>
          </a:xfrm>
          <a:prstGeom prst="rect">
            <a:avLst/>
          </a:prstGeom>
          <a:solidFill>
            <a:srgbClr val="0E8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ソ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B69AE001-544C-D148-A65E-17B5B91521CC}"/>
              </a:ext>
            </a:extLst>
          </p:cNvPr>
          <p:cNvSpPr/>
          <p:nvPr/>
        </p:nvSpPr>
        <p:spPr>
          <a:xfrm>
            <a:off x="9860681" y="2609031"/>
            <a:ext cx="377371" cy="366397"/>
          </a:xfrm>
          <a:prstGeom prst="rect">
            <a:avLst/>
          </a:prstGeom>
          <a:solidFill>
            <a:srgbClr val="EED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ミ</a:t>
            </a:r>
            <a:endParaRPr kumimoji="1" lang="ja-JP" altLang="en-US" b="1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FA235984-06C3-1E43-9BD1-832369894494}"/>
              </a:ext>
            </a:extLst>
          </p:cNvPr>
          <p:cNvSpPr/>
          <p:nvPr/>
        </p:nvSpPr>
        <p:spPr>
          <a:xfrm>
            <a:off x="10617846" y="1803627"/>
            <a:ext cx="375117" cy="405662"/>
          </a:xfrm>
          <a:prstGeom prst="rect">
            <a:avLst/>
          </a:prstGeom>
          <a:solidFill>
            <a:srgbClr val="0E8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ソ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A557FED8-832C-ED49-9146-E14088333D62}"/>
              </a:ext>
            </a:extLst>
          </p:cNvPr>
          <p:cNvSpPr/>
          <p:nvPr/>
        </p:nvSpPr>
        <p:spPr>
          <a:xfrm>
            <a:off x="6050681" y="2594517"/>
            <a:ext cx="358255" cy="3961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931E2CF4-0BEE-904D-BFD3-E1F81B82141B}"/>
              </a:ext>
            </a:extLst>
          </p:cNvPr>
          <p:cNvSpPr/>
          <p:nvPr/>
        </p:nvSpPr>
        <p:spPr>
          <a:xfrm>
            <a:off x="5675564" y="2990709"/>
            <a:ext cx="375117" cy="405662"/>
          </a:xfrm>
          <a:prstGeom prst="rect">
            <a:avLst/>
          </a:prstGeom>
          <a:solidFill>
            <a:srgbClr val="F79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レ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0E7C0C18-F026-BA4C-B2AC-FFCC08C08DBA}"/>
              </a:ext>
            </a:extLst>
          </p:cNvPr>
          <p:cNvSpPr/>
          <p:nvPr/>
        </p:nvSpPr>
        <p:spPr>
          <a:xfrm>
            <a:off x="6819948" y="1813097"/>
            <a:ext cx="358255" cy="3961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827EEBBC-F7DC-7041-846F-4B8E83E16FE3}"/>
              </a:ext>
            </a:extLst>
          </p:cNvPr>
          <p:cNvSpPr/>
          <p:nvPr/>
        </p:nvSpPr>
        <p:spPr>
          <a:xfrm>
            <a:off x="6438457" y="2191975"/>
            <a:ext cx="375117" cy="405662"/>
          </a:xfrm>
          <a:prstGeom prst="rect">
            <a:avLst/>
          </a:prstGeom>
          <a:solidFill>
            <a:srgbClr val="95C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ja-JP" altLang="en-US" sz="1100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ファ</a:t>
            </a: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7AC31869-85A4-E644-9B4B-5B48CDCDCEC4}"/>
              </a:ext>
            </a:extLst>
          </p:cNvPr>
          <p:cNvSpPr/>
          <p:nvPr/>
        </p:nvSpPr>
        <p:spPr>
          <a:xfrm>
            <a:off x="5288228" y="3382061"/>
            <a:ext cx="358255" cy="3961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8F2C9025-9ACA-1B4F-AAF2-D1B3E34BCAE3}"/>
              </a:ext>
            </a:extLst>
          </p:cNvPr>
          <p:cNvSpPr/>
          <p:nvPr/>
        </p:nvSpPr>
        <p:spPr>
          <a:xfrm>
            <a:off x="10626276" y="1789859"/>
            <a:ext cx="358255" cy="3961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352E1216-A8BE-9F46-92A8-8D8AFBFB8B78}"/>
              </a:ext>
            </a:extLst>
          </p:cNvPr>
          <p:cNvSpPr/>
          <p:nvPr/>
        </p:nvSpPr>
        <p:spPr>
          <a:xfrm>
            <a:off x="9860681" y="2579236"/>
            <a:ext cx="358255" cy="3961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2C4DB23C-1B7B-0C4C-92D1-3A770B7A5758}"/>
              </a:ext>
            </a:extLst>
          </p:cNvPr>
          <p:cNvSpPr/>
          <p:nvPr/>
        </p:nvSpPr>
        <p:spPr>
          <a:xfrm>
            <a:off x="9466448" y="2203369"/>
            <a:ext cx="375117" cy="405662"/>
          </a:xfrm>
          <a:prstGeom prst="rect">
            <a:avLst/>
          </a:prstGeom>
          <a:solidFill>
            <a:srgbClr val="95C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ja-JP" altLang="en-US" sz="1100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ファ</a:t>
            </a: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6B7BFF89-02CE-5D40-A063-D6A24571B6D6}"/>
              </a:ext>
            </a:extLst>
          </p:cNvPr>
          <p:cNvSpPr/>
          <p:nvPr/>
        </p:nvSpPr>
        <p:spPr>
          <a:xfrm>
            <a:off x="10242729" y="2186051"/>
            <a:ext cx="375117" cy="405662"/>
          </a:xfrm>
          <a:prstGeom prst="rect">
            <a:avLst/>
          </a:prstGeom>
          <a:solidFill>
            <a:srgbClr val="95C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ja-JP" altLang="en-US" sz="1100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ファ</a:t>
            </a:r>
          </a:p>
        </p:txBody>
      </p:sp>
      <p:sp>
        <p:nvSpPr>
          <p:cNvPr id="28" name="角丸四角形吹き出し 27">
            <a:extLst>
              <a:ext uri="{FF2B5EF4-FFF2-40B4-BE49-F238E27FC236}">
                <a16:creationId xmlns:a16="http://schemas.microsoft.com/office/drawing/2014/main" id="{37A37E62-0BE5-0B49-9DE2-45C8D344C2A2}"/>
              </a:ext>
            </a:extLst>
          </p:cNvPr>
          <p:cNvSpPr/>
          <p:nvPr/>
        </p:nvSpPr>
        <p:spPr>
          <a:xfrm>
            <a:off x="1114909" y="2209289"/>
            <a:ext cx="2968053" cy="3732550"/>
          </a:xfrm>
          <a:prstGeom prst="wedgeRoundRectCallout">
            <a:avLst>
              <a:gd name="adj1" fmla="val 253282"/>
              <a:gd name="adj2" fmla="val -45515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和音にふまれる音と音の間に</a:t>
            </a:r>
            <a:endParaRPr kumimoji="1" lang="en-US" altLang="ja-JP" sz="28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階段ができるように「間の音」（経過音）を</a:t>
            </a:r>
            <a:endParaRPr lang="en-US" altLang="ja-JP" sz="28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kumimoji="1"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入れてもＯＫ！</a:t>
            </a:r>
          </a:p>
        </p:txBody>
      </p: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31478C8F-2F8C-5C42-A079-807E2570C190}"/>
              </a:ext>
            </a:extLst>
          </p:cNvPr>
          <p:cNvCxnSpPr>
            <a:cxnSpLocks/>
          </p:cNvCxnSpPr>
          <p:nvPr/>
        </p:nvCxnSpPr>
        <p:spPr>
          <a:xfrm flipV="1">
            <a:off x="5288229" y="3809823"/>
            <a:ext cx="6054760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BDA01477-95FA-164E-95FF-39D4DD243F7E}"/>
              </a:ext>
            </a:extLst>
          </p:cNvPr>
          <p:cNvSpPr/>
          <p:nvPr/>
        </p:nvSpPr>
        <p:spPr>
          <a:xfrm>
            <a:off x="5288229" y="3851583"/>
            <a:ext cx="6054760" cy="2681823"/>
          </a:xfrm>
          <a:prstGeom prst="rect">
            <a:avLst/>
          </a:prstGeom>
          <a:solidFill>
            <a:schemeClr val="accent1">
              <a:alpha val="1485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伴奏ゾーン</a:t>
            </a:r>
            <a:endParaRPr kumimoji="1" lang="en-US" altLang="ja-JP" sz="3200" b="1" dirty="0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（音は変えない）</a:t>
            </a:r>
            <a:endParaRPr kumimoji="1" lang="ja-JP" altLang="en-US" b="1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129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FAB43D4-1349-4541-8649-8E05206E9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229" y="579840"/>
            <a:ext cx="6054760" cy="59535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CCBC28F-ACD9-664C-9768-CB1A36CB0C4D}"/>
              </a:ext>
            </a:extLst>
          </p:cNvPr>
          <p:cNvSpPr/>
          <p:nvPr/>
        </p:nvSpPr>
        <p:spPr>
          <a:xfrm>
            <a:off x="266218" y="271240"/>
            <a:ext cx="3593174" cy="10829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せんりつに使う音の</a:t>
            </a:r>
            <a:endParaRPr kumimoji="1" lang="en-US" altLang="ja-JP" sz="28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マスへの</a:t>
            </a:r>
            <a:r>
              <a:rPr kumimoji="1"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入れ方②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BA2611A-1A83-054F-B88A-88F73292D33E}"/>
              </a:ext>
            </a:extLst>
          </p:cNvPr>
          <p:cNvSpPr/>
          <p:nvPr/>
        </p:nvSpPr>
        <p:spPr>
          <a:xfrm>
            <a:off x="5288229" y="3392250"/>
            <a:ext cx="358255" cy="375815"/>
          </a:xfrm>
          <a:prstGeom prst="rect">
            <a:avLst/>
          </a:prstGeom>
          <a:solidFill>
            <a:srgbClr val="E42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ド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97205F0-B75E-9F4E-A5C4-6B0672AA54FF}"/>
              </a:ext>
            </a:extLst>
          </p:cNvPr>
          <p:cNvSpPr/>
          <p:nvPr/>
        </p:nvSpPr>
        <p:spPr>
          <a:xfrm>
            <a:off x="6048427" y="2622173"/>
            <a:ext cx="377371" cy="380911"/>
          </a:xfrm>
          <a:prstGeom prst="rect">
            <a:avLst/>
          </a:prstGeom>
          <a:solidFill>
            <a:srgbClr val="EED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ミ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B9F16D90-4262-7E4B-936F-1125E151E790}"/>
              </a:ext>
            </a:extLst>
          </p:cNvPr>
          <p:cNvSpPr/>
          <p:nvPr/>
        </p:nvSpPr>
        <p:spPr>
          <a:xfrm>
            <a:off x="6807200" y="1803627"/>
            <a:ext cx="375117" cy="405662"/>
          </a:xfrm>
          <a:prstGeom prst="rect">
            <a:avLst/>
          </a:prstGeom>
          <a:solidFill>
            <a:srgbClr val="0E8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ソ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E830F9FA-86EA-B24F-A64F-6E6440BE0E6A}"/>
              </a:ext>
            </a:extLst>
          </p:cNvPr>
          <p:cNvSpPr/>
          <p:nvPr/>
        </p:nvSpPr>
        <p:spPr>
          <a:xfrm>
            <a:off x="8333928" y="614774"/>
            <a:ext cx="368214" cy="395929"/>
          </a:xfrm>
          <a:prstGeom prst="rect">
            <a:avLst/>
          </a:prstGeom>
          <a:solidFill>
            <a:srgbClr val="E42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ド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BBC9069B-6BC5-304D-BB01-44FDD3D32F9D}"/>
              </a:ext>
            </a:extLst>
          </p:cNvPr>
          <p:cNvSpPr/>
          <p:nvPr/>
        </p:nvSpPr>
        <p:spPr>
          <a:xfrm>
            <a:off x="9091331" y="1797707"/>
            <a:ext cx="375117" cy="405662"/>
          </a:xfrm>
          <a:prstGeom prst="rect">
            <a:avLst/>
          </a:prstGeom>
          <a:solidFill>
            <a:srgbClr val="0E8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ソ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B69AE001-544C-D148-A65E-17B5B91521CC}"/>
              </a:ext>
            </a:extLst>
          </p:cNvPr>
          <p:cNvSpPr/>
          <p:nvPr/>
        </p:nvSpPr>
        <p:spPr>
          <a:xfrm>
            <a:off x="9860681" y="2609031"/>
            <a:ext cx="377371" cy="366397"/>
          </a:xfrm>
          <a:prstGeom prst="rect">
            <a:avLst/>
          </a:prstGeom>
          <a:solidFill>
            <a:srgbClr val="EED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ミ</a:t>
            </a:r>
            <a:endParaRPr kumimoji="1" lang="ja-JP" altLang="en-US" b="1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FA235984-06C3-1E43-9BD1-832369894494}"/>
              </a:ext>
            </a:extLst>
          </p:cNvPr>
          <p:cNvSpPr/>
          <p:nvPr/>
        </p:nvSpPr>
        <p:spPr>
          <a:xfrm>
            <a:off x="10617846" y="1803627"/>
            <a:ext cx="375117" cy="405662"/>
          </a:xfrm>
          <a:prstGeom prst="rect">
            <a:avLst/>
          </a:prstGeom>
          <a:solidFill>
            <a:srgbClr val="0E8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ソ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A557FED8-832C-ED49-9146-E14088333D62}"/>
              </a:ext>
            </a:extLst>
          </p:cNvPr>
          <p:cNvSpPr/>
          <p:nvPr/>
        </p:nvSpPr>
        <p:spPr>
          <a:xfrm>
            <a:off x="6050681" y="2594517"/>
            <a:ext cx="358255" cy="3961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931E2CF4-0BEE-904D-BFD3-E1F81B82141B}"/>
              </a:ext>
            </a:extLst>
          </p:cNvPr>
          <p:cNvSpPr/>
          <p:nvPr/>
        </p:nvSpPr>
        <p:spPr>
          <a:xfrm>
            <a:off x="5675564" y="2990709"/>
            <a:ext cx="375117" cy="405662"/>
          </a:xfrm>
          <a:prstGeom prst="rect">
            <a:avLst/>
          </a:prstGeom>
          <a:solidFill>
            <a:srgbClr val="F79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レ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0E7C0C18-F026-BA4C-B2AC-FFCC08C08DBA}"/>
              </a:ext>
            </a:extLst>
          </p:cNvPr>
          <p:cNvSpPr/>
          <p:nvPr/>
        </p:nvSpPr>
        <p:spPr>
          <a:xfrm>
            <a:off x="6819948" y="1813097"/>
            <a:ext cx="358255" cy="3961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827EEBBC-F7DC-7041-846F-4B8E83E16FE3}"/>
              </a:ext>
            </a:extLst>
          </p:cNvPr>
          <p:cNvSpPr/>
          <p:nvPr/>
        </p:nvSpPr>
        <p:spPr>
          <a:xfrm>
            <a:off x="6438457" y="2191975"/>
            <a:ext cx="375117" cy="405662"/>
          </a:xfrm>
          <a:prstGeom prst="rect">
            <a:avLst/>
          </a:prstGeom>
          <a:solidFill>
            <a:srgbClr val="95C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ja-JP" altLang="en-US" sz="1100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ファ</a:t>
            </a: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7AC31869-85A4-E644-9B4B-5B48CDCDCEC4}"/>
              </a:ext>
            </a:extLst>
          </p:cNvPr>
          <p:cNvSpPr/>
          <p:nvPr/>
        </p:nvSpPr>
        <p:spPr>
          <a:xfrm>
            <a:off x="5288228" y="3382061"/>
            <a:ext cx="358255" cy="3961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8F2C9025-9ACA-1B4F-AAF2-D1B3E34BCAE3}"/>
              </a:ext>
            </a:extLst>
          </p:cNvPr>
          <p:cNvSpPr/>
          <p:nvPr/>
        </p:nvSpPr>
        <p:spPr>
          <a:xfrm>
            <a:off x="10626276" y="1789859"/>
            <a:ext cx="358255" cy="3961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352E1216-A8BE-9F46-92A8-8D8AFBFB8B78}"/>
              </a:ext>
            </a:extLst>
          </p:cNvPr>
          <p:cNvSpPr/>
          <p:nvPr/>
        </p:nvSpPr>
        <p:spPr>
          <a:xfrm>
            <a:off x="9860681" y="2579236"/>
            <a:ext cx="358255" cy="3961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2C4DB23C-1B7B-0C4C-92D1-3A770B7A5758}"/>
              </a:ext>
            </a:extLst>
          </p:cNvPr>
          <p:cNvSpPr/>
          <p:nvPr/>
        </p:nvSpPr>
        <p:spPr>
          <a:xfrm>
            <a:off x="9466448" y="2203369"/>
            <a:ext cx="375117" cy="405662"/>
          </a:xfrm>
          <a:prstGeom prst="rect">
            <a:avLst/>
          </a:prstGeom>
          <a:solidFill>
            <a:srgbClr val="95C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ja-JP" altLang="en-US" sz="1100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ファ</a:t>
            </a: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6B7BFF89-02CE-5D40-A063-D6A24571B6D6}"/>
              </a:ext>
            </a:extLst>
          </p:cNvPr>
          <p:cNvSpPr/>
          <p:nvPr/>
        </p:nvSpPr>
        <p:spPr>
          <a:xfrm>
            <a:off x="10242729" y="2186051"/>
            <a:ext cx="375117" cy="405662"/>
          </a:xfrm>
          <a:prstGeom prst="rect">
            <a:avLst/>
          </a:prstGeom>
          <a:solidFill>
            <a:srgbClr val="95C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ja-JP" altLang="en-US" sz="1100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ファ</a:t>
            </a:r>
          </a:p>
        </p:txBody>
      </p:sp>
      <p:sp>
        <p:nvSpPr>
          <p:cNvPr id="28" name="角丸四角形吹き出し 27">
            <a:extLst>
              <a:ext uri="{FF2B5EF4-FFF2-40B4-BE49-F238E27FC236}">
                <a16:creationId xmlns:a16="http://schemas.microsoft.com/office/drawing/2014/main" id="{37A37E62-0BE5-0B49-9DE2-45C8D344C2A2}"/>
              </a:ext>
            </a:extLst>
          </p:cNvPr>
          <p:cNvSpPr/>
          <p:nvPr/>
        </p:nvSpPr>
        <p:spPr>
          <a:xfrm>
            <a:off x="1114909" y="2209289"/>
            <a:ext cx="2968053" cy="3732550"/>
          </a:xfrm>
          <a:prstGeom prst="wedgeRoundRectCallout">
            <a:avLst>
              <a:gd name="adj1" fmla="val 232203"/>
              <a:gd name="adj2" fmla="val -41647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和音にふまれる音と音の間に</a:t>
            </a:r>
            <a:endParaRPr kumimoji="1" lang="en-US" altLang="ja-JP" sz="28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階段ができるように「間の音」（経過音）を</a:t>
            </a:r>
            <a:endParaRPr lang="en-US" altLang="ja-JP" sz="28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kumimoji="1"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入れてもＯＫ！</a:t>
            </a: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718166FF-4201-544A-8C6B-21C1EE145396}"/>
              </a:ext>
            </a:extLst>
          </p:cNvPr>
          <p:cNvSpPr/>
          <p:nvPr/>
        </p:nvSpPr>
        <p:spPr>
          <a:xfrm>
            <a:off x="8343887" y="598887"/>
            <a:ext cx="358255" cy="3961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B0D19DE6-69AC-3D4B-840F-3136071E5923}"/>
              </a:ext>
            </a:extLst>
          </p:cNvPr>
          <p:cNvSpPr/>
          <p:nvPr/>
        </p:nvSpPr>
        <p:spPr>
          <a:xfrm>
            <a:off x="9097705" y="1797707"/>
            <a:ext cx="358255" cy="3961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4865BB0E-FB02-BE41-B4E8-86BD00F73376}"/>
              </a:ext>
            </a:extLst>
          </p:cNvPr>
          <p:cNvCxnSpPr>
            <a:cxnSpLocks/>
          </p:cNvCxnSpPr>
          <p:nvPr/>
        </p:nvCxnSpPr>
        <p:spPr>
          <a:xfrm flipV="1">
            <a:off x="5288229" y="3809823"/>
            <a:ext cx="6054760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006EEA6E-5DB6-7847-A877-2DD655E7E49C}"/>
              </a:ext>
            </a:extLst>
          </p:cNvPr>
          <p:cNvSpPr/>
          <p:nvPr/>
        </p:nvSpPr>
        <p:spPr>
          <a:xfrm>
            <a:off x="5288229" y="3851583"/>
            <a:ext cx="6054760" cy="2681823"/>
          </a:xfrm>
          <a:prstGeom prst="rect">
            <a:avLst/>
          </a:prstGeom>
          <a:solidFill>
            <a:schemeClr val="accent1">
              <a:alpha val="1485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伴奏ゾーン</a:t>
            </a:r>
            <a:endParaRPr kumimoji="1" lang="en-US" altLang="ja-JP" sz="3200" b="1" dirty="0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（音は変えない）</a:t>
            </a:r>
            <a:endParaRPr kumimoji="1" lang="ja-JP" altLang="en-US" b="1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415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823120B-ACE1-F14E-862F-BDBFC2A11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90500"/>
            <a:ext cx="11506200" cy="6477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6771395-BDF1-D641-8A52-14B8C56E6250}"/>
              </a:ext>
            </a:extLst>
          </p:cNvPr>
          <p:cNvSpPr txBox="1"/>
          <p:nvPr/>
        </p:nvSpPr>
        <p:spPr>
          <a:xfrm>
            <a:off x="4966447" y="5755341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1">
                <a:solidFill>
                  <a:srgbClr val="0E826D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これも和音！！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DB00B85-D2EC-5641-BA88-BD100DD195EF}"/>
              </a:ext>
            </a:extLst>
          </p:cNvPr>
          <p:cNvSpPr txBox="1"/>
          <p:nvPr/>
        </p:nvSpPr>
        <p:spPr>
          <a:xfrm>
            <a:off x="771465" y="190500"/>
            <a:ext cx="106490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いくつかの音が同時に重なってできる音を　</a:t>
            </a:r>
            <a:r>
              <a:rPr kumimoji="1" lang="ja-JP" altLang="en-US" sz="44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和音</a:t>
            </a:r>
            <a:r>
              <a:rPr kumimoji="1"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　と言います</a:t>
            </a:r>
          </a:p>
        </p:txBody>
      </p:sp>
    </p:spTree>
    <p:extLst>
      <p:ext uri="{BB962C8B-B14F-4D97-AF65-F5344CB8AC3E}">
        <p14:creationId xmlns:p14="http://schemas.microsoft.com/office/powerpoint/2010/main" val="44235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FAB43D4-1349-4541-8649-8E05206E9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229" y="579840"/>
            <a:ext cx="6054760" cy="59535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CCBC28F-ACD9-664C-9768-CB1A36CB0C4D}"/>
              </a:ext>
            </a:extLst>
          </p:cNvPr>
          <p:cNvSpPr/>
          <p:nvPr/>
        </p:nvSpPr>
        <p:spPr>
          <a:xfrm>
            <a:off x="266218" y="271240"/>
            <a:ext cx="3593174" cy="10829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せんりつに使う音の</a:t>
            </a:r>
            <a:endParaRPr kumimoji="1" lang="en-US" altLang="ja-JP" sz="28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マスへの</a:t>
            </a:r>
            <a:r>
              <a:rPr kumimoji="1"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入れ方②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BA2611A-1A83-054F-B88A-88F73292D33E}"/>
              </a:ext>
            </a:extLst>
          </p:cNvPr>
          <p:cNvSpPr/>
          <p:nvPr/>
        </p:nvSpPr>
        <p:spPr>
          <a:xfrm>
            <a:off x="5288229" y="3392250"/>
            <a:ext cx="358255" cy="375815"/>
          </a:xfrm>
          <a:prstGeom prst="rect">
            <a:avLst/>
          </a:prstGeom>
          <a:solidFill>
            <a:srgbClr val="E42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ド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97205F0-B75E-9F4E-A5C4-6B0672AA54FF}"/>
              </a:ext>
            </a:extLst>
          </p:cNvPr>
          <p:cNvSpPr/>
          <p:nvPr/>
        </p:nvSpPr>
        <p:spPr>
          <a:xfrm>
            <a:off x="6048427" y="2622173"/>
            <a:ext cx="377371" cy="380911"/>
          </a:xfrm>
          <a:prstGeom prst="rect">
            <a:avLst/>
          </a:prstGeom>
          <a:solidFill>
            <a:srgbClr val="EED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ミ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B9F16D90-4262-7E4B-936F-1125E151E790}"/>
              </a:ext>
            </a:extLst>
          </p:cNvPr>
          <p:cNvSpPr/>
          <p:nvPr/>
        </p:nvSpPr>
        <p:spPr>
          <a:xfrm>
            <a:off x="6807200" y="1803627"/>
            <a:ext cx="375117" cy="405662"/>
          </a:xfrm>
          <a:prstGeom prst="rect">
            <a:avLst/>
          </a:prstGeom>
          <a:solidFill>
            <a:srgbClr val="0E8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ソ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E830F9FA-86EA-B24F-A64F-6E6440BE0E6A}"/>
              </a:ext>
            </a:extLst>
          </p:cNvPr>
          <p:cNvSpPr/>
          <p:nvPr/>
        </p:nvSpPr>
        <p:spPr>
          <a:xfrm>
            <a:off x="8333928" y="614774"/>
            <a:ext cx="368214" cy="395929"/>
          </a:xfrm>
          <a:prstGeom prst="rect">
            <a:avLst/>
          </a:prstGeom>
          <a:solidFill>
            <a:srgbClr val="E42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ド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BBC9069B-6BC5-304D-BB01-44FDD3D32F9D}"/>
              </a:ext>
            </a:extLst>
          </p:cNvPr>
          <p:cNvSpPr/>
          <p:nvPr/>
        </p:nvSpPr>
        <p:spPr>
          <a:xfrm>
            <a:off x="9091331" y="1797707"/>
            <a:ext cx="375117" cy="405662"/>
          </a:xfrm>
          <a:prstGeom prst="rect">
            <a:avLst/>
          </a:prstGeom>
          <a:solidFill>
            <a:srgbClr val="0E8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ソ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B69AE001-544C-D148-A65E-17B5B91521CC}"/>
              </a:ext>
            </a:extLst>
          </p:cNvPr>
          <p:cNvSpPr/>
          <p:nvPr/>
        </p:nvSpPr>
        <p:spPr>
          <a:xfrm>
            <a:off x="9860681" y="2609031"/>
            <a:ext cx="377371" cy="366397"/>
          </a:xfrm>
          <a:prstGeom prst="rect">
            <a:avLst/>
          </a:prstGeom>
          <a:solidFill>
            <a:srgbClr val="EED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ミ</a:t>
            </a:r>
            <a:endParaRPr kumimoji="1" lang="ja-JP" altLang="en-US" b="1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FA235984-06C3-1E43-9BD1-832369894494}"/>
              </a:ext>
            </a:extLst>
          </p:cNvPr>
          <p:cNvSpPr/>
          <p:nvPr/>
        </p:nvSpPr>
        <p:spPr>
          <a:xfrm>
            <a:off x="10617846" y="1803627"/>
            <a:ext cx="375117" cy="405662"/>
          </a:xfrm>
          <a:prstGeom prst="rect">
            <a:avLst/>
          </a:prstGeom>
          <a:solidFill>
            <a:srgbClr val="0E8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ソ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A557FED8-832C-ED49-9146-E14088333D62}"/>
              </a:ext>
            </a:extLst>
          </p:cNvPr>
          <p:cNvSpPr/>
          <p:nvPr/>
        </p:nvSpPr>
        <p:spPr>
          <a:xfrm>
            <a:off x="6050681" y="2594517"/>
            <a:ext cx="358255" cy="3961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931E2CF4-0BEE-904D-BFD3-E1F81B82141B}"/>
              </a:ext>
            </a:extLst>
          </p:cNvPr>
          <p:cNvSpPr/>
          <p:nvPr/>
        </p:nvSpPr>
        <p:spPr>
          <a:xfrm>
            <a:off x="5675564" y="2990709"/>
            <a:ext cx="375117" cy="405662"/>
          </a:xfrm>
          <a:prstGeom prst="rect">
            <a:avLst/>
          </a:prstGeom>
          <a:solidFill>
            <a:srgbClr val="F79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レ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0E7C0C18-F026-BA4C-B2AC-FFCC08C08DBA}"/>
              </a:ext>
            </a:extLst>
          </p:cNvPr>
          <p:cNvSpPr/>
          <p:nvPr/>
        </p:nvSpPr>
        <p:spPr>
          <a:xfrm>
            <a:off x="6819948" y="1813097"/>
            <a:ext cx="358255" cy="3961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827EEBBC-F7DC-7041-846F-4B8E83E16FE3}"/>
              </a:ext>
            </a:extLst>
          </p:cNvPr>
          <p:cNvSpPr/>
          <p:nvPr/>
        </p:nvSpPr>
        <p:spPr>
          <a:xfrm>
            <a:off x="6438457" y="2191975"/>
            <a:ext cx="375117" cy="405662"/>
          </a:xfrm>
          <a:prstGeom prst="rect">
            <a:avLst/>
          </a:prstGeom>
          <a:solidFill>
            <a:srgbClr val="95C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ja-JP" altLang="en-US" sz="1100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ファ</a:t>
            </a: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7AC31869-85A4-E644-9B4B-5B48CDCDCEC4}"/>
              </a:ext>
            </a:extLst>
          </p:cNvPr>
          <p:cNvSpPr/>
          <p:nvPr/>
        </p:nvSpPr>
        <p:spPr>
          <a:xfrm>
            <a:off x="5288228" y="3382061"/>
            <a:ext cx="358255" cy="3961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8F2C9025-9ACA-1B4F-AAF2-D1B3E34BCAE3}"/>
              </a:ext>
            </a:extLst>
          </p:cNvPr>
          <p:cNvSpPr/>
          <p:nvPr/>
        </p:nvSpPr>
        <p:spPr>
          <a:xfrm>
            <a:off x="10626276" y="1789859"/>
            <a:ext cx="358255" cy="3961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352E1216-A8BE-9F46-92A8-8D8AFBFB8B78}"/>
              </a:ext>
            </a:extLst>
          </p:cNvPr>
          <p:cNvSpPr/>
          <p:nvPr/>
        </p:nvSpPr>
        <p:spPr>
          <a:xfrm>
            <a:off x="9860681" y="2579236"/>
            <a:ext cx="358255" cy="3961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2C4DB23C-1B7B-0C4C-92D1-3A770B7A5758}"/>
              </a:ext>
            </a:extLst>
          </p:cNvPr>
          <p:cNvSpPr/>
          <p:nvPr/>
        </p:nvSpPr>
        <p:spPr>
          <a:xfrm>
            <a:off x="9466448" y="2203369"/>
            <a:ext cx="375117" cy="405662"/>
          </a:xfrm>
          <a:prstGeom prst="rect">
            <a:avLst/>
          </a:prstGeom>
          <a:solidFill>
            <a:srgbClr val="95C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ja-JP" altLang="en-US" sz="1100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ファ</a:t>
            </a: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6B7BFF89-02CE-5D40-A063-D6A24571B6D6}"/>
              </a:ext>
            </a:extLst>
          </p:cNvPr>
          <p:cNvSpPr/>
          <p:nvPr/>
        </p:nvSpPr>
        <p:spPr>
          <a:xfrm>
            <a:off x="10242729" y="2186051"/>
            <a:ext cx="375117" cy="405662"/>
          </a:xfrm>
          <a:prstGeom prst="rect">
            <a:avLst/>
          </a:prstGeom>
          <a:solidFill>
            <a:srgbClr val="95C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ja-JP" altLang="en-US" sz="1100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ファ</a:t>
            </a: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718166FF-4201-544A-8C6B-21C1EE145396}"/>
              </a:ext>
            </a:extLst>
          </p:cNvPr>
          <p:cNvSpPr/>
          <p:nvPr/>
        </p:nvSpPr>
        <p:spPr>
          <a:xfrm>
            <a:off x="8343887" y="598887"/>
            <a:ext cx="358255" cy="3961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B0D19DE6-69AC-3D4B-840F-3136071E5923}"/>
              </a:ext>
            </a:extLst>
          </p:cNvPr>
          <p:cNvSpPr/>
          <p:nvPr/>
        </p:nvSpPr>
        <p:spPr>
          <a:xfrm>
            <a:off x="9097705" y="1797707"/>
            <a:ext cx="358255" cy="3961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4865BB0E-FB02-BE41-B4E8-86BD00F73376}"/>
              </a:ext>
            </a:extLst>
          </p:cNvPr>
          <p:cNvCxnSpPr>
            <a:cxnSpLocks/>
          </p:cNvCxnSpPr>
          <p:nvPr/>
        </p:nvCxnSpPr>
        <p:spPr>
          <a:xfrm flipV="1">
            <a:off x="5288229" y="3809823"/>
            <a:ext cx="6054760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006EEA6E-5DB6-7847-A877-2DD655E7E49C}"/>
              </a:ext>
            </a:extLst>
          </p:cNvPr>
          <p:cNvSpPr/>
          <p:nvPr/>
        </p:nvSpPr>
        <p:spPr>
          <a:xfrm>
            <a:off x="5288229" y="3851583"/>
            <a:ext cx="6054760" cy="2681823"/>
          </a:xfrm>
          <a:prstGeom prst="rect">
            <a:avLst/>
          </a:prstGeom>
          <a:solidFill>
            <a:schemeClr val="accent1">
              <a:alpha val="1485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伴奏ゾーン</a:t>
            </a:r>
            <a:endParaRPr kumimoji="1" lang="en-US" altLang="ja-JP" sz="3200" b="1" dirty="0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（音は変えない）</a:t>
            </a:r>
            <a:endParaRPr kumimoji="1" lang="ja-JP" altLang="en-US" b="1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角丸四角形 2">
            <a:extLst>
              <a:ext uri="{FF2B5EF4-FFF2-40B4-BE49-F238E27FC236}">
                <a16:creationId xmlns:a16="http://schemas.microsoft.com/office/drawing/2014/main" id="{70C5B892-AD1C-DC48-A31C-6B863E28F7BB}"/>
              </a:ext>
            </a:extLst>
          </p:cNvPr>
          <p:cNvSpPr/>
          <p:nvPr/>
        </p:nvSpPr>
        <p:spPr>
          <a:xfrm>
            <a:off x="1084852" y="1475050"/>
            <a:ext cx="2999873" cy="271193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和音にふまれる音と音の間に</a:t>
            </a:r>
            <a:endParaRPr lang="en-US" altLang="ja-JP" sz="28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階段ができるように「間の音」（経過音）を</a:t>
            </a:r>
            <a:endParaRPr lang="en-US" altLang="ja-JP" sz="28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入れてもＯＫ！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66BA542-4384-8B42-8489-7E33F3276887}"/>
              </a:ext>
            </a:extLst>
          </p:cNvPr>
          <p:cNvSpPr/>
          <p:nvPr/>
        </p:nvSpPr>
        <p:spPr>
          <a:xfrm>
            <a:off x="634671" y="5382950"/>
            <a:ext cx="3900234" cy="1150456"/>
          </a:xfrm>
          <a:prstGeom prst="rect">
            <a:avLst/>
          </a:prstGeom>
          <a:solidFill>
            <a:srgbClr val="FF2F92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>
                <a:latin typeface="Meiryo" panose="020B0604030504040204" pitchFamily="34" charset="-128"/>
                <a:ea typeface="Meiryo" panose="020B0604030504040204" pitchFamily="34" charset="-128"/>
              </a:rPr>
              <a:t>つなげられる音は</a:t>
            </a:r>
            <a:endParaRPr kumimoji="1" lang="en-US" altLang="ja-JP" sz="2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sz="4000" b="1">
                <a:latin typeface="Meiryo" panose="020B0604030504040204" pitchFamily="34" charset="-128"/>
                <a:ea typeface="Meiryo" panose="020B0604030504040204" pitchFamily="34" charset="-128"/>
              </a:rPr>
              <a:t>５つ</a:t>
            </a:r>
            <a:r>
              <a:rPr lang="ja-JP" altLang="en-US" sz="2400" b="1">
                <a:latin typeface="Meiryo" panose="020B0604030504040204" pitchFamily="34" charset="-128"/>
                <a:ea typeface="Meiryo" panose="020B0604030504040204" pitchFamily="34" charset="-128"/>
              </a:rPr>
              <a:t>まで</a:t>
            </a:r>
            <a:endParaRPr kumimoji="1" lang="ja-JP" altLang="en-US" sz="24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左中かっこ 8">
            <a:extLst>
              <a:ext uri="{FF2B5EF4-FFF2-40B4-BE49-F238E27FC236}">
                <a16:creationId xmlns:a16="http://schemas.microsoft.com/office/drawing/2014/main" id="{4AE4C3AF-0B58-F149-96A6-B909ACF52C82}"/>
              </a:ext>
            </a:extLst>
          </p:cNvPr>
          <p:cNvSpPr/>
          <p:nvPr/>
        </p:nvSpPr>
        <p:spPr>
          <a:xfrm rot="2705088">
            <a:off x="5555493" y="1205396"/>
            <a:ext cx="465221" cy="2154512"/>
          </a:xfrm>
          <a:prstGeom prst="leftBrac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左中かっこ 37">
            <a:extLst>
              <a:ext uri="{FF2B5EF4-FFF2-40B4-BE49-F238E27FC236}">
                <a16:creationId xmlns:a16="http://schemas.microsoft.com/office/drawing/2014/main" id="{6165F98A-BAB8-7640-9D0A-BFE9A0B9E5E8}"/>
              </a:ext>
            </a:extLst>
          </p:cNvPr>
          <p:cNvSpPr/>
          <p:nvPr/>
        </p:nvSpPr>
        <p:spPr>
          <a:xfrm rot="5400000">
            <a:off x="9808506" y="541654"/>
            <a:ext cx="465221" cy="1886826"/>
          </a:xfrm>
          <a:prstGeom prst="leftBrac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FF7A2FE-D397-4640-BFE2-9C69A3AC5694}"/>
              </a:ext>
            </a:extLst>
          </p:cNvPr>
          <p:cNvSpPr/>
          <p:nvPr/>
        </p:nvSpPr>
        <p:spPr>
          <a:xfrm>
            <a:off x="4785574" y="1615001"/>
            <a:ext cx="1411458" cy="396191"/>
          </a:xfrm>
          <a:prstGeom prst="rect">
            <a:avLst/>
          </a:prstGeom>
          <a:solidFill>
            <a:srgbClr val="E42F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５つまで</a:t>
            </a: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0D3EC55D-970C-6242-8EAA-8B8F5A2BD7E9}"/>
              </a:ext>
            </a:extLst>
          </p:cNvPr>
          <p:cNvSpPr/>
          <p:nvPr/>
        </p:nvSpPr>
        <p:spPr>
          <a:xfrm>
            <a:off x="9316836" y="787956"/>
            <a:ext cx="1411458" cy="396191"/>
          </a:xfrm>
          <a:prstGeom prst="rect">
            <a:avLst/>
          </a:prstGeom>
          <a:solidFill>
            <a:srgbClr val="E42F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５つまで</a:t>
            </a:r>
          </a:p>
        </p:txBody>
      </p:sp>
      <p:sp>
        <p:nvSpPr>
          <p:cNvPr id="11" name="爆発 1 10">
            <a:extLst>
              <a:ext uri="{FF2B5EF4-FFF2-40B4-BE49-F238E27FC236}">
                <a16:creationId xmlns:a16="http://schemas.microsoft.com/office/drawing/2014/main" id="{A3355E00-9003-5944-9E6C-B2E06BA3E2E0}"/>
              </a:ext>
            </a:extLst>
          </p:cNvPr>
          <p:cNvSpPr/>
          <p:nvPr/>
        </p:nvSpPr>
        <p:spPr>
          <a:xfrm>
            <a:off x="1197518" y="4159011"/>
            <a:ext cx="2774540" cy="1263235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ただし</a:t>
            </a:r>
          </a:p>
        </p:txBody>
      </p:sp>
    </p:spTree>
    <p:extLst>
      <p:ext uri="{BB962C8B-B14F-4D97-AF65-F5344CB8AC3E}">
        <p14:creationId xmlns:p14="http://schemas.microsoft.com/office/powerpoint/2010/main" val="143214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38" grpId="0" animBg="1"/>
      <p:bldP spid="10" grpId="0" animBg="1"/>
      <p:bldP spid="39" grpId="0" animBg="1"/>
      <p:bldP spid="1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E1EE0D-6018-4142-BF1E-8DC898FCC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429000"/>
            <a:ext cx="6095999" cy="3429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3AD1EBA-04A4-BB4D-A992-71E8C5DBF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8999"/>
            <a:ext cx="6096000" cy="3429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E9F98C9-1429-A74D-893C-F65290E29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095999" cy="34289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307499E-5B7B-544C-9428-FCFFF8A80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8" y="0"/>
            <a:ext cx="6096001" cy="34290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8340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32A03AA-AC38-764E-9EF3-86AA0530E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31" y="450999"/>
            <a:ext cx="4632096" cy="284471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B2A46A7-28B2-684E-A9E8-9BA628CD6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169" y="450999"/>
            <a:ext cx="4632096" cy="2844711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16CBF1E3-9705-C949-8E0F-DE110020F1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31" y="3636039"/>
            <a:ext cx="4632096" cy="2844711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0C78E97F-1071-F944-848F-4BC1091C25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4169" y="3636038"/>
            <a:ext cx="4632097" cy="2844712"/>
          </a:xfrm>
          <a:prstGeom prst="rect">
            <a:avLst/>
          </a:prstGeom>
        </p:spPr>
      </p:pic>
      <p:sp>
        <p:nvSpPr>
          <p:cNvPr id="16" name="正方形/長方形 15">
            <a:hlinkClick r:id="rId6"/>
            <a:extLst>
              <a:ext uri="{FF2B5EF4-FFF2-40B4-BE49-F238E27FC236}">
                <a16:creationId xmlns:a16="http://schemas.microsoft.com/office/drawing/2014/main" id="{A189A06C-5E6B-9241-A954-59DED9D59235}"/>
              </a:ext>
            </a:extLst>
          </p:cNvPr>
          <p:cNvSpPr/>
          <p:nvPr/>
        </p:nvSpPr>
        <p:spPr>
          <a:xfrm>
            <a:off x="11552656" y="6312166"/>
            <a:ext cx="407113" cy="33716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４</a:t>
            </a: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9B3B2E29-40D3-2048-B908-A563A6937C8F}"/>
              </a:ext>
            </a:extLst>
          </p:cNvPr>
          <p:cNvGrpSpPr/>
          <p:nvPr/>
        </p:nvGrpSpPr>
        <p:grpSpPr>
          <a:xfrm>
            <a:off x="9876107" y="1640069"/>
            <a:ext cx="2083664" cy="3577862"/>
            <a:chOff x="8729479" y="1801285"/>
            <a:chExt cx="2083664" cy="3577862"/>
          </a:xfrm>
        </p:grpSpPr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7BBD4393-CE8A-6343-9E9D-0D62527D3FE9}"/>
                </a:ext>
              </a:extLst>
            </p:cNvPr>
            <p:cNvSpPr/>
            <p:nvPr/>
          </p:nvSpPr>
          <p:spPr>
            <a:xfrm>
              <a:off x="8729481" y="4023240"/>
              <a:ext cx="2083662" cy="451969"/>
            </a:xfrm>
            <a:prstGeom prst="rect">
              <a:avLst/>
            </a:prstGeom>
            <a:solidFill>
              <a:srgbClr val="EED9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000">
                  <a:latin typeface="HGSoeiKakugothicUB" panose="020B0909000000000000" pitchFamily="49" charset="-128"/>
                  <a:ea typeface="HGSoeiKakugothicUB" panose="020B0909000000000000" pitchFamily="49" charset="-128"/>
                </a:rPr>
                <a:t>ミ</a:t>
              </a:r>
              <a:endParaRPr kumimoji="1" lang="ja-JP" altLang="en-US" sz="2000">
                <a:latin typeface="HGSoeiKakugothicUB" panose="020B0909000000000000" pitchFamily="49" charset="-128"/>
                <a:ea typeface="HGSoeiKakugothicUB" panose="020B0909000000000000" pitchFamily="49" charset="-128"/>
              </a:endParaRPr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25DC32E3-A0A9-D746-A762-029B8AF6702B}"/>
                </a:ext>
              </a:extLst>
            </p:cNvPr>
            <p:cNvSpPr/>
            <p:nvPr/>
          </p:nvSpPr>
          <p:spPr>
            <a:xfrm>
              <a:off x="8729481" y="4927178"/>
              <a:ext cx="2083662" cy="451969"/>
            </a:xfrm>
            <a:prstGeom prst="rect">
              <a:avLst/>
            </a:prstGeom>
            <a:solidFill>
              <a:srgbClr val="E42F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000">
                  <a:latin typeface="HGSoeiKakugothicUB" panose="020B0909000000000000" pitchFamily="49" charset="-128"/>
                  <a:ea typeface="HGSoeiKakugothicUB" panose="020B0909000000000000" pitchFamily="49" charset="-128"/>
                </a:rPr>
                <a:t>ド</a:t>
              </a:r>
            </a:p>
          </p:txBody>
        </p: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8B8DC317-9034-9B48-BBB3-436951FAAD06}"/>
                </a:ext>
              </a:extLst>
            </p:cNvPr>
            <p:cNvSpPr/>
            <p:nvPr/>
          </p:nvSpPr>
          <p:spPr>
            <a:xfrm>
              <a:off x="8729480" y="2667333"/>
              <a:ext cx="2083661" cy="451969"/>
            </a:xfrm>
            <a:prstGeom prst="rect">
              <a:avLst/>
            </a:prstGeom>
            <a:solidFill>
              <a:srgbClr val="5B3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000">
                  <a:latin typeface="HGSoeiKakugothicUB" panose="020B0909000000000000" pitchFamily="49" charset="-128"/>
                  <a:ea typeface="HGSoeiKakugothicUB" panose="020B0909000000000000" pitchFamily="49" charset="-128"/>
                </a:rPr>
                <a:t>ラ</a:t>
              </a:r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9DD7B77D-6ABC-C842-9FE0-4D9B3C9AEDEC}"/>
                </a:ext>
              </a:extLst>
            </p:cNvPr>
            <p:cNvSpPr/>
            <p:nvPr/>
          </p:nvSpPr>
          <p:spPr>
            <a:xfrm>
              <a:off x="8729481" y="3571271"/>
              <a:ext cx="2083662" cy="451969"/>
            </a:xfrm>
            <a:prstGeom prst="rect">
              <a:avLst/>
            </a:prstGeom>
            <a:solidFill>
              <a:srgbClr val="95C6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000">
                  <a:latin typeface="HGSoeiKakugothicUB" panose="020B0909000000000000" pitchFamily="49" charset="-128"/>
                  <a:ea typeface="HGSoeiKakugothicUB" panose="020B0909000000000000" pitchFamily="49" charset="-128"/>
                </a:rPr>
                <a:t>ファ</a:t>
              </a:r>
            </a:p>
          </p:txBody>
        </p:sp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8B419B87-A757-5541-BE0D-D369EC014B0E}"/>
                </a:ext>
              </a:extLst>
            </p:cNvPr>
            <p:cNvSpPr/>
            <p:nvPr/>
          </p:nvSpPr>
          <p:spPr>
            <a:xfrm>
              <a:off x="8729481" y="4475209"/>
              <a:ext cx="2083662" cy="451969"/>
            </a:xfrm>
            <a:prstGeom prst="rect">
              <a:avLst/>
            </a:prstGeom>
            <a:solidFill>
              <a:srgbClr val="F795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000">
                  <a:latin typeface="HGSoeiKakugothicUB" panose="020B0909000000000000" pitchFamily="49" charset="-128"/>
                  <a:ea typeface="HGSoeiKakugothicUB" panose="020B0909000000000000" pitchFamily="49" charset="-128"/>
                </a:rPr>
                <a:t>レ</a:t>
              </a:r>
              <a:endParaRPr kumimoji="1" lang="ja-JP" altLang="en-US" sz="2000">
                <a:latin typeface="HGSoeiKakugothicUB" panose="020B0909000000000000" pitchFamily="49" charset="-128"/>
                <a:ea typeface="HGSoeiKakugothicUB" panose="020B0909000000000000" pitchFamily="49" charset="-128"/>
              </a:endParaRPr>
            </a:p>
          </p:txBody>
        </p:sp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1464A72E-BCF9-404D-9CC6-32EA09639897}"/>
                </a:ext>
              </a:extLst>
            </p:cNvPr>
            <p:cNvSpPr/>
            <p:nvPr/>
          </p:nvSpPr>
          <p:spPr>
            <a:xfrm>
              <a:off x="8729479" y="1801285"/>
              <a:ext cx="2083662" cy="451969"/>
            </a:xfrm>
            <a:prstGeom prst="rect">
              <a:avLst/>
            </a:prstGeom>
            <a:solidFill>
              <a:srgbClr val="E42F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000">
                  <a:latin typeface="HGSoeiKakugothicUB" panose="020B0909000000000000" pitchFamily="49" charset="-128"/>
                  <a:ea typeface="HGSoeiKakugothicUB" panose="020B0909000000000000" pitchFamily="49" charset="-128"/>
                </a:rPr>
                <a:t>ド</a:t>
              </a:r>
            </a:p>
          </p:txBody>
        </p: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078C52C6-D911-0A44-A5FB-303C99210997}"/>
                </a:ext>
              </a:extLst>
            </p:cNvPr>
            <p:cNvSpPr/>
            <p:nvPr/>
          </p:nvSpPr>
          <p:spPr>
            <a:xfrm>
              <a:off x="8729480" y="2253254"/>
              <a:ext cx="2083661" cy="451969"/>
            </a:xfrm>
            <a:prstGeom prst="rect">
              <a:avLst/>
            </a:prstGeom>
            <a:solidFill>
              <a:srgbClr val="EA57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000">
                  <a:latin typeface="HGSoeiKakugothicUB" panose="020B0909000000000000" pitchFamily="49" charset="-128"/>
                  <a:ea typeface="HGSoeiKakugothicUB" panose="020B0909000000000000" pitchFamily="49" charset="-128"/>
                </a:rPr>
                <a:t>シ</a:t>
              </a:r>
            </a:p>
          </p:txBody>
        </p:sp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60637B63-D4F5-FA45-96EB-D48FBCFC611C}"/>
                </a:ext>
              </a:extLst>
            </p:cNvPr>
            <p:cNvSpPr/>
            <p:nvPr/>
          </p:nvSpPr>
          <p:spPr>
            <a:xfrm>
              <a:off x="8729480" y="3119301"/>
              <a:ext cx="2083661" cy="451969"/>
            </a:xfrm>
            <a:prstGeom prst="rect">
              <a:avLst/>
            </a:prstGeom>
            <a:solidFill>
              <a:srgbClr val="0E8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000">
                  <a:latin typeface="HGSoeiKakugothicUB" panose="020B0909000000000000" pitchFamily="49" charset="-128"/>
                  <a:ea typeface="HGSoeiKakugothicUB" panose="020B0909000000000000" pitchFamily="49" charset="-128"/>
                </a:rPr>
                <a:t>ソ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921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5ABFA4E-3D4E-FE46-A32E-1BBC4A93F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00" y="0"/>
            <a:ext cx="1170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56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0903EFB-6324-BA4E-A562-3EDA89B07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00" y="0"/>
            <a:ext cx="1170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94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47208F7-2C30-7944-8578-460390D8B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00" y="0"/>
            <a:ext cx="1170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0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12415</TotalTime>
  <Words>1140</Words>
  <Application>Microsoft Macintosh PowerPoint</Application>
  <PresentationFormat>ワイド画面</PresentationFormat>
  <Paragraphs>427</Paragraphs>
  <Slides>62</Slides>
  <Notes>0</Notes>
  <HiddenSlides>0</HiddenSlides>
  <MMClips>4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62</vt:i4>
      </vt:variant>
    </vt:vector>
  </HeadingPairs>
  <TitlesOfParts>
    <vt:vector size="72" baseType="lpstr">
      <vt:lpstr>07YasashisaGothicBold</vt:lpstr>
      <vt:lpstr>DFPMaruGothic-SB</vt:lpstr>
      <vt:lpstr>HGSoeiKakugothicUB</vt:lpstr>
      <vt:lpstr>HGMinchoE</vt:lpstr>
      <vt:lpstr>Hiragino Mincho Pro W6</vt:lpstr>
      <vt:lpstr>Meiryo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和音伴奏①「行進曲風」</vt:lpstr>
      <vt:lpstr>和音伴奏②「ワルツ風」</vt:lpstr>
      <vt:lpstr>和音伴奏③「ロックだぜ」</vt:lpstr>
      <vt:lpstr>和音伴奏④「サンバ！！」</vt:lpstr>
      <vt:lpstr>旋律のパネルを入れる場所</vt:lpstr>
      <vt:lpstr>和音伴奏①「行進曲風」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小梨 貴弘</dc:creator>
  <cp:lastModifiedBy>小梨 貴弘</cp:lastModifiedBy>
  <cp:revision>15</cp:revision>
  <cp:lastPrinted>2021-09-24T04:02:51Z</cp:lastPrinted>
  <dcterms:created xsi:type="dcterms:W3CDTF">2021-09-15T23:21:57Z</dcterms:created>
  <dcterms:modified xsi:type="dcterms:W3CDTF">2022-01-24T21:23:14Z</dcterms:modified>
</cp:coreProperties>
</file>