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</p:sldMasterIdLst>
  <p:sldIdLst>
    <p:sldId id="264" r:id="rId2"/>
    <p:sldId id="257" r:id="rId3"/>
    <p:sldId id="259" r:id="rId4"/>
    <p:sldId id="258" r:id="rId5"/>
    <p:sldId id="261" r:id="rId6"/>
    <p:sldId id="260" r:id="rId7"/>
    <p:sldId id="262" r:id="rId8"/>
    <p:sldId id="263" r:id="rId9"/>
    <p:sldId id="265" r:id="rId10"/>
    <p:sldId id="266" r:id="rId11"/>
    <p:sldId id="267" r:id="rId12"/>
    <p:sldId id="268" r:id="rId13"/>
    <p:sldId id="269" r:id="rId14"/>
  </p:sldIdLst>
  <p:sldSz cx="9144000" cy="5143500" type="screen16x9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4"/>
  </p:normalViewPr>
  <p:slideViewPr>
    <p:cSldViewPr>
      <p:cViewPr varScale="1">
        <p:scale>
          <a:sx n="136" d="100"/>
          <a:sy n="136" d="100"/>
        </p:scale>
        <p:origin x="200" y="5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1" y="0"/>
            <a:ext cx="8805863" cy="5143500"/>
            <a:chOff x="0" y="0"/>
            <a:chExt cx="5547" cy="4320"/>
          </a:xfrm>
        </p:grpSpPr>
        <p:grpSp>
          <p:nvGrpSpPr>
            <p:cNvPr id="9219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9220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6 w 596"/>
                  <a:gd name="T1" fmla="*/ 370 h 666"/>
                  <a:gd name="T2" fmla="*/ 6 w 596"/>
                  <a:gd name="T3" fmla="*/ 341 h 666"/>
                  <a:gd name="T4" fmla="*/ 0 w 596"/>
                  <a:gd name="T5" fmla="*/ 289 h 666"/>
                  <a:gd name="T6" fmla="*/ 4 w 596"/>
                  <a:gd name="T7" fmla="*/ 222 h 666"/>
                  <a:gd name="T8" fmla="*/ 25 w 596"/>
                  <a:gd name="T9" fmla="*/ 151 h 666"/>
                  <a:gd name="T10" fmla="*/ 69 w 596"/>
                  <a:gd name="T11" fmla="*/ 84 h 666"/>
                  <a:gd name="T12" fmla="*/ 142 w 596"/>
                  <a:gd name="T13" fmla="*/ 31 h 666"/>
                  <a:gd name="T14" fmla="*/ 247 w 596"/>
                  <a:gd name="T15" fmla="*/ 2 h 666"/>
                  <a:gd name="T16" fmla="*/ 380 w 596"/>
                  <a:gd name="T17" fmla="*/ 9 h 666"/>
                  <a:gd name="T18" fmla="*/ 484 w 596"/>
                  <a:gd name="T19" fmla="*/ 68 h 666"/>
                  <a:gd name="T20" fmla="*/ 554 w 596"/>
                  <a:gd name="T21" fmla="*/ 165 h 666"/>
                  <a:gd name="T22" fmla="*/ 591 w 596"/>
                  <a:gd name="T23" fmla="*/ 284 h 666"/>
                  <a:gd name="T24" fmla="*/ 595 w 596"/>
                  <a:gd name="T25" fmla="*/ 409 h 666"/>
                  <a:gd name="T26" fmla="*/ 566 w 596"/>
                  <a:gd name="T27" fmla="*/ 525 h 666"/>
                  <a:gd name="T28" fmla="*/ 507 w 596"/>
                  <a:gd name="T29" fmla="*/ 615 h 666"/>
                  <a:gd name="T30" fmla="*/ 417 w 596"/>
                  <a:gd name="T31" fmla="*/ 663 h 666"/>
                  <a:gd name="T32" fmla="*/ 389 w 596"/>
                  <a:gd name="T33" fmla="*/ 659 h 666"/>
                  <a:gd name="T34" fmla="*/ 441 w 596"/>
                  <a:gd name="T35" fmla="*/ 617 h 666"/>
                  <a:gd name="T36" fmla="*/ 482 w 596"/>
                  <a:gd name="T37" fmla="*/ 544 h 666"/>
                  <a:gd name="T38" fmla="*/ 509 w 596"/>
                  <a:gd name="T39" fmla="*/ 454 h 666"/>
                  <a:gd name="T40" fmla="*/ 520 w 596"/>
                  <a:gd name="T41" fmla="*/ 355 h 666"/>
                  <a:gd name="T42" fmla="*/ 514 w 596"/>
                  <a:gd name="T43" fmla="*/ 258 h 666"/>
                  <a:gd name="T44" fmla="*/ 485 w 596"/>
                  <a:gd name="T45" fmla="*/ 174 h 666"/>
                  <a:gd name="T46" fmla="*/ 433 w 596"/>
                  <a:gd name="T47" fmla="*/ 112 h 666"/>
                  <a:gd name="T48" fmla="*/ 341 w 596"/>
                  <a:gd name="T49" fmla="*/ 75 h 666"/>
                  <a:gd name="T50" fmla="*/ 246 w 596"/>
                  <a:gd name="T51" fmla="*/ 61 h 666"/>
                  <a:gd name="T52" fmla="*/ 174 w 596"/>
                  <a:gd name="T53" fmla="*/ 71 h 666"/>
                  <a:gd name="T54" fmla="*/ 121 w 596"/>
                  <a:gd name="T55" fmla="*/ 101 h 666"/>
                  <a:gd name="T56" fmla="*/ 84 w 596"/>
                  <a:gd name="T57" fmla="*/ 149 h 666"/>
                  <a:gd name="T58" fmla="*/ 57 w 596"/>
                  <a:gd name="T59" fmla="*/ 206 h 666"/>
                  <a:gd name="T60" fmla="*/ 40 w 596"/>
                  <a:gd name="T61" fmla="*/ 272 h 666"/>
                  <a:gd name="T62" fmla="*/ 28 w 596"/>
                  <a:gd name="T63" fmla="*/ 339 h 6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221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222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223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224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225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226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6 w 149"/>
                  <a:gd name="T3" fmla="*/ 6 h 704"/>
                  <a:gd name="T4" fmla="*/ 16 w 149"/>
                  <a:gd name="T5" fmla="*/ 14 h 704"/>
                  <a:gd name="T6" fmla="*/ 28 w 149"/>
                  <a:gd name="T7" fmla="*/ 24 h 704"/>
                  <a:gd name="T8" fmla="*/ 41 w 149"/>
                  <a:gd name="T9" fmla="*/ 37 h 704"/>
                  <a:gd name="T10" fmla="*/ 58 w 149"/>
                  <a:gd name="T11" fmla="*/ 53 h 704"/>
                  <a:gd name="T12" fmla="*/ 73 w 149"/>
                  <a:gd name="T13" fmla="*/ 70 h 704"/>
                  <a:gd name="T14" fmla="*/ 88 w 149"/>
                  <a:gd name="T15" fmla="*/ 90 h 704"/>
                  <a:gd name="T16" fmla="*/ 100 w 149"/>
                  <a:gd name="T17" fmla="*/ 113 h 704"/>
                  <a:gd name="T18" fmla="*/ 112 w 149"/>
                  <a:gd name="T19" fmla="*/ 137 h 704"/>
                  <a:gd name="T20" fmla="*/ 120 w 149"/>
                  <a:gd name="T21" fmla="*/ 165 h 704"/>
                  <a:gd name="T22" fmla="*/ 124 w 149"/>
                  <a:gd name="T23" fmla="*/ 196 h 704"/>
                  <a:gd name="T24" fmla="*/ 126 w 149"/>
                  <a:gd name="T25" fmla="*/ 228 h 704"/>
                  <a:gd name="T26" fmla="*/ 120 w 149"/>
                  <a:gd name="T27" fmla="*/ 264 h 704"/>
                  <a:gd name="T28" fmla="*/ 109 w 149"/>
                  <a:gd name="T29" fmla="*/ 302 h 704"/>
                  <a:gd name="T30" fmla="*/ 92 w 149"/>
                  <a:gd name="T31" fmla="*/ 342 h 704"/>
                  <a:gd name="T32" fmla="*/ 67 w 149"/>
                  <a:gd name="T33" fmla="*/ 386 h 704"/>
                  <a:gd name="T34" fmla="*/ 39 w 149"/>
                  <a:gd name="T35" fmla="*/ 436 h 704"/>
                  <a:gd name="T36" fmla="*/ 21 w 149"/>
                  <a:gd name="T37" fmla="*/ 482 h 704"/>
                  <a:gd name="T38" fmla="*/ 10 w 149"/>
                  <a:gd name="T39" fmla="*/ 525 h 704"/>
                  <a:gd name="T40" fmla="*/ 6 w 149"/>
                  <a:gd name="T41" fmla="*/ 566 h 704"/>
                  <a:gd name="T42" fmla="*/ 6 w 149"/>
                  <a:gd name="T43" fmla="*/ 605 h 704"/>
                  <a:gd name="T44" fmla="*/ 8 w 149"/>
                  <a:gd name="T45" fmla="*/ 641 h 704"/>
                  <a:gd name="T46" fmla="*/ 12 w 149"/>
                  <a:gd name="T47" fmla="*/ 673 h 704"/>
                  <a:gd name="T48" fmla="*/ 14 w 149"/>
                  <a:gd name="T49" fmla="*/ 704 h 704"/>
                  <a:gd name="T50" fmla="*/ 41 w 149"/>
                  <a:gd name="T51" fmla="*/ 688 h 704"/>
                  <a:gd name="T52" fmla="*/ 39 w 149"/>
                  <a:gd name="T53" fmla="*/ 680 h 704"/>
                  <a:gd name="T54" fmla="*/ 36 w 149"/>
                  <a:gd name="T55" fmla="*/ 657 h 704"/>
                  <a:gd name="T56" fmla="*/ 33 w 149"/>
                  <a:gd name="T57" fmla="*/ 622 h 704"/>
                  <a:gd name="T58" fmla="*/ 35 w 149"/>
                  <a:gd name="T59" fmla="*/ 575 h 704"/>
                  <a:gd name="T60" fmla="*/ 41 w 149"/>
                  <a:gd name="T61" fmla="*/ 519 h 704"/>
                  <a:gd name="T62" fmla="*/ 58 w 149"/>
                  <a:gd name="T63" fmla="*/ 455 h 704"/>
                  <a:gd name="T64" fmla="*/ 86 w 149"/>
                  <a:gd name="T65" fmla="*/ 386 h 704"/>
                  <a:gd name="T66" fmla="*/ 129 w 149"/>
                  <a:gd name="T67" fmla="*/ 313 h 704"/>
                  <a:gd name="T68" fmla="*/ 143 w 149"/>
                  <a:gd name="T69" fmla="*/ 279 h 704"/>
                  <a:gd name="T70" fmla="*/ 149 w 149"/>
                  <a:gd name="T71" fmla="*/ 235 h 704"/>
                  <a:gd name="T72" fmla="*/ 144 w 149"/>
                  <a:gd name="T73" fmla="*/ 184 h 704"/>
                  <a:gd name="T74" fmla="*/ 131 w 149"/>
                  <a:gd name="T75" fmla="*/ 134 h 704"/>
                  <a:gd name="T76" fmla="*/ 109 w 149"/>
                  <a:gd name="T77" fmla="*/ 85 h 704"/>
                  <a:gd name="T78" fmla="*/ 81 w 149"/>
                  <a:gd name="T79" fmla="*/ 44 h 704"/>
                  <a:gd name="T80" fmla="*/ 44 w 149"/>
                  <a:gd name="T81" fmla="*/ 14 h 704"/>
                  <a:gd name="T82" fmla="*/ 0 w 149"/>
                  <a:gd name="T83" fmla="*/ 0 h 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9227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94 w 128"/>
                <a:gd name="T1" fmla="*/ 0 h 217"/>
                <a:gd name="T2" fmla="*/ 105 w 128"/>
                <a:gd name="T3" fmla="*/ 9 h 217"/>
                <a:gd name="T4" fmla="*/ 115 w 128"/>
                <a:gd name="T5" fmla="*/ 27 h 217"/>
                <a:gd name="T6" fmla="*/ 123 w 128"/>
                <a:gd name="T7" fmla="*/ 50 h 217"/>
                <a:gd name="T8" fmla="*/ 128 w 128"/>
                <a:gd name="T9" fmla="*/ 78 h 217"/>
                <a:gd name="T10" fmla="*/ 127 w 128"/>
                <a:gd name="T11" fmla="*/ 111 h 217"/>
                <a:gd name="T12" fmla="*/ 116 w 128"/>
                <a:gd name="T13" fmla="*/ 145 h 217"/>
                <a:gd name="T14" fmla="*/ 94 w 128"/>
                <a:gd name="T15" fmla="*/ 181 h 217"/>
                <a:gd name="T16" fmla="*/ 60 w 128"/>
                <a:gd name="T17" fmla="*/ 217 h 217"/>
                <a:gd name="T18" fmla="*/ 49 w 128"/>
                <a:gd name="T19" fmla="*/ 213 h 217"/>
                <a:gd name="T20" fmla="*/ 38 w 128"/>
                <a:gd name="T21" fmla="*/ 210 h 217"/>
                <a:gd name="T22" fmla="*/ 26 w 128"/>
                <a:gd name="T23" fmla="*/ 205 h 217"/>
                <a:gd name="T24" fmla="*/ 16 w 128"/>
                <a:gd name="T25" fmla="*/ 201 h 217"/>
                <a:gd name="T26" fmla="*/ 8 w 128"/>
                <a:gd name="T27" fmla="*/ 196 h 217"/>
                <a:gd name="T28" fmla="*/ 2 w 128"/>
                <a:gd name="T29" fmla="*/ 190 h 217"/>
                <a:gd name="T30" fmla="*/ 0 w 128"/>
                <a:gd name="T31" fmla="*/ 183 h 217"/>
                <a:gd name="T32" fmla="*/ 1 w 128"/>
                <a:gd name="T33" fmla="*/ 178 h 217"/>
                <a:gd name="T34" fmla="*/ 13 w 128"/>
                <a:gd name="T35" fmla="*/ 171 h 217"/>
                <a:gd name="T36" fmla="*/ 29 w 128"/>
                <a:gd name="T37" fmla="*/ 161 h 217"/>
                <a:gd name="T38" fmla="*/ 46 w 128"/>
                <a:gd name="T39" fmla="*/ 150 h 217"/>
                <a:gd name="T40" fmla="*/ 63 w 128"/>
                <a:gd name="T41" fmla="*/ 134 h 217"/>
                <a:gd name="T42" fmla="*/ 79 w 128"/>
                <a:gd name="T43" fmla="*/ 112 h 217"/>
                <a:gd name="T44" fmla="*/ 91 w 128"/>
                <a:gd name="T45" fmla="*/ 83 h 217"/>
                <a:gd name="T46" fmla="*/ 97 w 128"/>
                <a:gd name="T47" fmla="*/ 46 h 217"/>
                <a:gd name="T48" fmla="*/ 94 w 128"/>
                <a:gd name="T4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228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229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230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75 w 117"/>
                <a:gd name="T1" fmla="*/ 0 h 132"/>
                <a:gd name="T2" fmla="*/ 0 w 117"/>
                <a:gd name="T3" fmla="*/ 25 h 132"/>
                <a:gd name="T4" fmla="*/ 3 w 117"/>
                <a:gd name="T5" fmla="*/ 26 h 132"/>
                <a:gd name="T6" fmla="*/ 14 w 117"/>
                <a:gd name="T7" fmla="*/ 29 h 132"/>
                <a:gd name="T8" fmla="*/ 29 w 117"/>
                <a:gd name="T9" fmla="*/ 36 h 132"/>
                <a:gd name="T10" fmla="*/ 46 w 117"/>
                <a:gd name="T11" fmla="*/ 47 h 132"/>
                <a:gd name="T12" fmla="*/ 66 w 117"/>
                <a:gd name="T13" fmla="*/ 62 h 132"/>
                <a:gd name="T14" fmla="*/ 84 w 117"/>
                <a:gd name="T15" fmla="*/ 80 h 132"/>
                <a:gd name="T16" fmla="*/ 102 w 117"/>
                <a:gd name="T17" fmla="*/ 103 h 132"/>
                <a:gd name="T18" fmla="*/ 116 w 117"/>
                <a:gd name="T19" fmla="*/ 132 h 132"/>
                <a:gd name="T20" fmla="*/ 117 w 117"/>
                <a:gd name="T21" fmla="*/ 120 h 132"/>
                <a:gd name="T22" fmla="*/ 115 w 117"/>
                <a:gd name="T23" fmla="*/ 107 h 132"/>
                <a:gd name="T24" fmla="*/ 108 w 117"/>
                <a:gd name="T25" fmla="*/ 90 h 132"/>
                <a:gd name="T26" fmla="*/ 99 w 117"/>
                <a:gd name="T27" fmla="*/ 74 h 132"/>
                <a:gd name="T28" fmla="*/ 89 w 117"/>
                <a:gd name="T29" fmla="*/ 58 h 132"/>
                <a:gd name="T30" fmla="*/ 78 w 117"/>
                <a:gd name="T31" fmla="*/ 45 h 132"/>
                <a:gd name="T32" fmla="*/ 67 w 117"/>
                <a:gd name="T33" fmla="*/ 36 h 132"/>
                <a:gd name="T34" fmla="*/ 58 w 117"/>
                <a:gd name="T35" fmla="*/ 32 h 132"/>
                <a:gd name="T36" fmla="*/ 69 w 117"/>
                <a:gd name="T37" fmla="*/ 29 h 132"/>
                <a:gd name="T38" fmla="*/ 79 w 117"/>
                <a:gd name="T39" fmla="*/ 28 h 132"/>
                <a:gd name="T40" fmla="*/ 89 w 117"/>
                <a:gd name="T41" fmla="*/ 26 h 132"/>
                <a:gd name="T42" fmla="*/ 98 w 117"/>
                <a:gd name="T43" fmla="*/ 25 h 132"/>
                <a:gd name="T44" fmla="*/ 105 w 117"/>
                <a:gd name="T45" fmla="*/ 24 h 132"/>
                <a:gd name="T46" fmla="*/ 109 w 117"/>
                <a:gd name="T47" fmla="*/ 22 h 132"/>
                <a:gd name="T48" fmla="*/ 113 w 117"/>
                <a:gd name="T49" fmla="*/ 21 h 132"/>
                <a:gd name="T50" fmla="*/ 114 w 117"/>
                <a:gd name="T51" fmla="*/ 21 h 132"/>
                <a:gd name="T52" fmla="*/ 75 w 117"/>
                <a:gd name="T53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231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9 w 29"/>
                <a:gd name="T1" fmla="*/ 0 h 77"/>
                <a:gd name="T2" fmla="*/ 23 w 29"/>
                <a:gd name="T3" fmla="*/ 0 h 77"/>
                <a:gd name="T4" fmla="*/ 16 w 29"/>
                <a:gd name="T5" fmla="*/ 4 h 77"/>
                <a:gd name="T6" fmla="*/ 9 w 29"/>
                <a:gd name="T7" fmla="*/ 9 h 77"/>
                <a:gd name="T8" fmla="*/ 4 w 29"/>
                <a:gd name="T9" fmla="*/ 19 h 77"/>
                <a:gd name="T10" fmla="*/ 1 w 29"/>
                <a:gd name="T11" fmla="*/ 30 h 77"/>
                <a:gd name="T12" fmla="*/ 0 w 29"/>
                <a:gd name="T13" fmla="*/ 44 h 77"/>
                <a:gd name="T14" fmla="*/ 3 w 29"/>
                <a:gd name="T15" fmla="*/ 60 h 77"/>
                <a:gd name="T16" fmla="*/ 11 w 29"/>
                <a:gd name="T17" fmla="*/ 77 h 77"/>
                <a:gd name="T18" fmla="*/ 15 w 29"/>
                <a:gd name="T19" fmla="*/ 53 h 77"/>
                <a:gd name="T20" fmla="*/ 19 w 29"/>
                <a:gd name="T21" fmla="*/ 37 h 77"/>
                <a:gd name="T22" fmla="*/ 23 w 29"/>
                <a:gd name="T23" fmla="*/ 22 h 77"/>
                <a:gd name="T24" fmla="*/ 29 w 29"/>
                <a:gd name="T2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232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9233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9234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235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236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9237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9238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239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240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9241" name="Group 25"/>
            <p:cNvGrpSpPr>
              <a:grpSpLocks/>
            </p:cNvGrpSpPr>
            <p:nvPr userDrawn="1"/>
          </p:nvGrpSpPr>
          <p:grpSpPr bwMode="auto">
            <a:xfrm rot="-1307516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9242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243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244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924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9246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247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248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9249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9250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251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252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9253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254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255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256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257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258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6 w 149"/>
                <a:gd name="T3" fmla="*/ 6 h 704"/>
                <a:gd name="T4" fmla="*/ 16 w 149"/>
                <a:gd name="T5" fmla="*/ 14 h 704"/>
                <a:gd name="T6" fmla="*/ 28 w 149"/>
                <a:gd name="T7" fmla="*/ 24 h 704"/>
                <a:gd name="T8" fmla="*/ 41 w 149"/>
                <a:gd name="T9" fmla="*/ 37 h 704"/>
                <a:gd name="T10" fmla="*/ 58 w 149"/>
                <a:gd name="T11" fmla="*/ 53 h 704"/>
                <a:gd name="T12" fmla="*/ 73 w 149"/>
                <a:gd name="T13" fmla="*/ 70 h 704"/>
                <a:gd name="T14" fmla="*/ 88 w 149"/>
                <a:gd name="T15" fmla="*/ 90 h 704"/>
                <a:gd name="T16" fmla="*/ 100 w 149"/>
                <a:gd name="T17" fmla="*/ 113 h 704"/>
                <a:gd name="T18" fmla="*/ 112 w 149"/>
                <a:gd name="T19" fmla="*/ 137 h 704"/>
                <a:gd name="T20" fmla="*/ 120 w 149"/>
                <a:gd name="T21" fmla="*/ 165 h 704"/>
                <a:gd name="T22" fmla="*/ 124 w 149"/>
                <a:gd name="T23" fmla="*/ 196 h 704"/>
                <a:gd name="T24" fmla="*/ 126 w 149"/>
                <a:gd name="T25" fmla="*/ 228 h 704"/>
                <a:gd name="T26" fmla="*/ 120 w 149"/>
                <a:gd name="T27" fmla="*/ 264 h 704"/>
                <a:gd name="T28" fmla="*/ 109 w 149"/>
                <a:gd name="T29" fmla="*/ 302 h 704"/>
                <a:gd name="T30" fmla="*/ 92 w 149"/>
                <a:gd name="T31" fmla="*/ 342 h 704"/>
                <a:gd name="T32" fmla="*/ 67 w 149"/>
                <a:gd name="T33" fmla="*/ 386 h 704"/>
                <a:gd name="T34" fmla="*/ 39 w 149"/>
                <a:gd name="T35" fmla="*/ 436 h 704"/>
                <a:gd name="T36" fmla="*/ 21 w 149"/>
                <a:gd name="T37" fmla="*/ 482 h 704"/>
                <a:gd name="T38" fmla="*/ 10 w 149"/>
                <a:gd name="T39" fmla="*/ 525 h 704"/>
                <a:gd name="T40" fmla="*/ 6 w 149"/>
                <a:gd name="T41" fmla="*/ 566 h 704"/>
                <a:gd name="T42" fmla="*/ 6 w 149"/>
                <a:gd name="T43" fmla="*/ 605 h 704"/>
                <a:gd name="T44" fmla="*/ 8 w 149"/>
                <a:gd name="T45" fmla="*/ 641 h 704"/>
                <a:gd name="T46" fmla="*/ 12 w 149"/>
                <a:gd name="T47" fmla="*/ 673 h 704"/>
                <a:gd name="T48" fmla="*/ 14 w 149"/>
                <a:gd name="T49" fmla="*/ 704 h 704"/>
                <a:gd name="T50" fmla="*/ 41 w 149"/>
                <a:gd name="T51" fmla="*/ 688 h 704"/>
                <a:gd name="T52" fmla="*/ 39 w 149"/>
                <a:gd name="T53" fmla="*/ 680 h 704"/>
                <a:gd name="T54" fmla="*/ 36 w 149"/>
                <a:gd name="T55" fmla="*/ 657 h 704"/>
                <a:gd name="T56" fmla="*/ 33 w 149"/>
                <a:gd name="T57" fmla="*/ 622 h 704"/>
                <a:gd name="T58" fmla="*/ 35 w 149"/>
                <a:gd name="T59" fmla="*/ 575 h 704"/>
                <a:gd name="T60" fmla="*/ 41 w 149"/>
                <a:gd name="T61" fmla="*/ 519 h 704"/>
                <a:gd name="T62" fmla="*/ 58 w 149"/>
                <a:gd name="T63" fmla="*/ 455 h 704"/>
                <a:gd name="T64" fmla="*/ 86 w 149"/>
                <a:gd name="T65" fmla="*/ 386 h 704"/>
                <a:gd name="T66" fmla="*/ 129 w 149"/>
                <a:gd name="T67" fmla="*/ 313 h 704"/>
                <a:gd name="T68" fmla="*/ 143 w 149"/>
                <a:gd name="T69" fmla="*/ 279 h 704"/>
                <a:gd name="T70" fmla="*/ 149 w 149"/>
                <a:gd name="T71" fmla="*/ 235 h 704"/>
                <a:gd name="T72" fmla="*/ 144 w 149"/>
                <a:gd name="T73" fmla="*/ 184 h 704"/>
                <a:gd name="T74" fmla="*/ 131 w 149"/>
                <a:gd name="T75" fmla="*/ 134 h 704"/>
                <a:gd name="T76" fmla="*/ 109 w 149"/>
                <a:gd name="T77" fmla="*/ 85 h 704"/>
                <a:gd name="T78" fmla="*/ 81 w 149"/>
                <a:gd name="T79" fmla="*/ 44 h 704"/>
                <a:gd name="T80" fmla="*/ 44 w 149"/>
                <a:gd name="T81" fmla="*/ 14 h 704"/>
                <a:gd name="T82" fmla="*/ 0 w 149"/>
                <a:gd name="T83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259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9260" name="Rectangle 4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4686300"/>
            <a:ext cx="2133600" cy="3429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261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262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F6375A4-51CA-774F-8273-E6083DE566EF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9263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4" y="447675"/>
            <a:ext cx="6192837" cy="268605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46662" dir="3284183" algn="ctr" rotWithShape="0">
                    <a:srgbClr val="99336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ja-JP" altLang="en-US" noProof="0"/>
              <a:t>マスタ</a:t>
            </a:r>
            <a:r>
              <a:rPr lang="en-US" altLang="ja-JP" noProof="0"/>
              <a:t> </a:t>
            </a:r>
            <a:r>
              <a:rPr lang="ja-JP" altLang="en-US" noProof="0"/>
              <a:t>タイトルの書式設定</a:t>
            </a:r>
          </a:p>
        </p:txBody>
      </p:sp>
      <p:sp>
        <p:nvSpPr>
          <p:cNvPr id="9264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3209925"/>
            <a:ext cx="6146800" cy="1114425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DDDDDD"/>
                  </a:outerShdw>
                </a:effectLst>
              </a:defRPr>
            </a:lvl1pPr>
          </a:lstStyle>
          <a:p>
            <a:pPr lvl="0"/>
            <a:r>
              <a:rPr lang="ja-JP" altLang="en-US" noProof="0"/>
              <a:t>マスタ</a:t>
            </a:r>
            <a:r>
              <a:rPr lang="en-US" altLang="ja-JP" noProof="0"/>
              <a:t> </a:t>
            </a:r>
            <a:r>
              <a:rPr lang="ja-JP" altLang="en-US" noProof="0"/>
              <a:t>サブタイトルの書式設定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4A8F89-0838-A64E-BD88-0150F81F4EB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1600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6226" y="77391"/>
            <a:ext cx="2060575" cy="446484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42913" y="77391"/>
            <a:ext cx="6030912" cy="446484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C91A13-083D-A748-B83C-318FE785691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13375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448FAE-FA34-0644-B498-5A16D0551E0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1103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1036D2-611A-CA49-9628-D0E8E54F8BD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10066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420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420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1B7D9-6729-8E47-A192-AEE7FE20377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5494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255984-CE85-9547-B322-B4EC770B887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4474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077E1-2C24-A042-A509-F5A76779E2F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7256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3F3E1-E4B4-1845-9B8A-1DA1F9F9709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1389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B4F09-F94E-F547-AD6A-4CF316E50D4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5707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C8F357-728E-5546-88CD-D7A29027496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000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-7938" y="0"/>
            <a:ext cx="2833688" cy="5142310"/>
            <a:chOff x="-5" y="0"/>
            <a:chExt cx="1785" cy="4319"/>
          </a:xfrm>
        </p:grpSpPr>
        <p:sp>
          <p:nvSpPr>
            <p:cNvPr id="8195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8196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8197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198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199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8200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8201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820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46 w 217"/>
                  <a:gd name="T1" fmla="*/ 210 h 210"/>
                  <a:gd name="T2" fmla="*/ 37 w 217"/>
                  <a:gd name="T3" fmla="*/ 198 h 210"/>
                  <a:gd name="T4" fmla="*/ 26 w 217"/>
                  <a:gd name="T5" fmla="*/ 181 h 210"/>
                  <a:gd name="T6" fmla="*/ 15 w 217"/>
                  <a:gd name="T7" fmla="*/ 159 h 210"/>
                  <a:gd name="T8" fmla="*/ 5 w 217"/>
                  <a:gd name="T9" fmla="*/ 135 h 210"/>
                  <a:gd name="T10" fmla="*/ 0 w 217"/>
                  <a:gd name="T11" fmla="*/ 109 h 210"/>
                  <a:gd name="T12" fmla="*/ 1 w 217"/>
                  <a:gd name="T13" fmla="*/ 82 h 210"/>
                  <a:gd name="T14" fmla="*/ 9 w 217"/>
                  <a:gd name="T15" fmla="*/ 57 h 210"/>
                  <a:gd name="T16" fmla="*/ 27 w 217"/>
                  <a:gd name="T17" fmla="*/ 35 h 210"/>
                  <a:gd name="T18" fmla="*/ 45 w 217"/>
                  <a:gd name="T19" fmla="*/ 22 h 210"/>
                  <a:gd name="T20" fmla="*/ 60 w 217"/>
                  <a:gd name="T21" fmla="*/ 12 h 210"/>
                  <a:gd name="T22" fmla="*/ 72 w 217"/>
                  <a:gd name="T23" fmla="*/ 7 h 210"/>
                  <a:gd name="T24" fmla="*/ 81 w 217"/>
                  <a:gd name="T25" fmla="*/ 5 h 210"/>
                  <a:gd name="T26" fmla="*/ 88 w 217"/>
                  <a:gd name="T27" fmla="*/ 5 h 210"/>
                  <a:gd name="T28" fmla="*/ 104 w 217"/>
                  <a:gd name="T29" fmla="*/ 0 h 210"/>
                  <a:gd name="T30" fmla="*/ 148 w 217"/>
                  <a:gd name="T31" fmla="*/ 8 h 210"/>
                  <a:gd name="T32" fmla="*/ 160 w 217"/>
                  <a:gd name="T33" fmla="*/ 12 h 210"/>
                  <a:gd name="T34" fmla="*/ 172 w 217"/>
                  <a:gd name="T35" fmla="*/ 15 h 210"/>
                  <a:gd name="T36" fmla="*/ 182 w 217"/>
                  <a:gd name="T37" fmla="*/ 19 h 210"/>
                  <a:gd name="T38" fmla="*/ 190 w 217"/>
                  <a:gd name="T39" fmla="*/ 23 h 210"/>
                  <a:gd name="T40" fmla="*/ 198 w 217"/>
                  <a:gd name="T41" fmla="*/ 27 h 210"/>
                  <a:gd name="T42" fmla="*/ 205 w 217"/>
                  <a:gd name="T43" fmla="*/ 32 h 210"/>
                  <a:gd name="T44" fmla="*/ 211 w 217"/>
                  <a:gd name="T45" fmla="*/ 38 h 210"/>
                  <a:gd name="T46" fmla="*/ 217 w 217"/>
                  <a:gd name="T47" fmla="*/ 45 h 210"/>
                  <a:gd name="T48" fmla="*/ 205 w 217"/>
                  <a:gd name="T49" fmla="*/ 40 h 210"/>
                  <a:gd name="T50" fmla="*/ 194 w 217"/>
                  <a:gd name="T51" fmla="*/ 36 h 210"/>
                  <a:gd name="T52" fmla="*/ 183 w 217"/>
                  <a:gd name="T53" fmla="*/ 33 h 210"/>
                  <a:gd name="T54" fmla="*/ 172 w 217"/>
                  <a:gd name="T55" fmla="*/ 30 h 210"/>
                  <a:gd name="T56" fmla="*/ 163 w 217"/>
                  <a:gd name="T57" fmla="*/ 27 h 210"/>
                  <a:gd name="T58" fmla="*/ 153 w 217"/>
                  <a:gd name="T59" fmla="*/ 26 h 210"/>
                  <a:gd name="T60" fmla="*/ 143 w 217"/>
                  <a:gd name="T61" fmla="*/ 24 h 210"/>
                  <a:gd name="T62" fmla="*/ 134 w 217"/>
                  <a:gd name="T63" fmla="*/ 24 h 210"/>
                  <a:gd name="T64" fmla="*/ 125 w 217"/>
                  <a:gd name="T65" fmla="*/ 24 h 210"/>
                  <a:gd name="T66" fmla="*/ 116 w 217"/>
                  <a:gd name="T67" fmla="*/ 25 h 210"/>
                  <a:gd name="T68" fmla="*/ 107 w 217"/>
                  <a:gd name="T69" fmla="*/ 27 h 210"/>
                  <a:gd name="T70" fmla="*/ 99 w 217"/>
                  <a:gd name="T71" fmla="*/ 29 h 210"/>
                  <a:gd name="T72" fmla="*/ 91 w 217"/>
                  <a:gd name="T73" fmla="*/ 33 h 210"/>
                  <a:gd name="T74" fmla="*/ 82 w 217"/>
                  <a:gd name="T75" fmla="*/ 36 h 210"/>
                  <a:gd name="T76" fmla="*/ 74 w 217"/>
                  <a:gd name="T77" fmla="*/ 41 h 210"/>
                  <a:gd name="T78" fmla="*/ 66 w 217"/>
                  <a:gd name="T79" fmla="*/ 46 h 210"/>
                  <a:gd name="T80" fmla="*/ 52 w 217"/>
                  <a:gd name="T81" fmla="*/ 61 h 210"/>
                  <a:gd name="T82" fmla="*/ 42 w 217"/>
                  <a:gd name="T83" fmla="*/ 80 h 210"/>
                  <a:gd name="T84" fmla="*/ 37 w 217"/>
                  <a:gd name="T85" fmla="*/ 103 h 210"/>
                  <a:gd name="T86" fmla="*/ 35 w 217"/>
                  <a:gd name="T87" fmla="*/ 126 h 210"/>
                  <a:gd name="T88" fmla="*/ 35 w 217"/>
                  <a:gd name="T89" fmla="*/ 151 h 210"/>
                  <a:gd name="T90" fmla="*/ 38 w 217"/>
                  <a:gd name="T91" fmla="*/ 174 h 210"/>
                  <a:gd name="T92" fmla="*/ 41 w 217"/>
                  <a:gd name="T93" fmla="*/ 194 h 210"/>
                  <a:gd name="T94" fmla="*/ 46 w 217"/>
                  <a:gd name="T95" fmla="*/ 21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20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109 w 182"/>
                  <a:gd name="T1" fmla="*/ 0 h 213"/>
                  <a:gd name="T2" fmla="*/ 112 w 182"/>
                  <a:gd name="T3" fmla="*/ 2 h 213"/>
                  <a:gd name="T4" fmla="*/ 118 w 182"/>
                  <a:gd name="T5" fmla="*/ 8 h 213"/>
                  <a:gd name="T6" fmla="*/ 127 w 182"/>
                  <a:gd name="T7" fmla="*/ 18 h 213"/>
                  <a:gd name="T8" fmla="*/ 137 w 182"/>
                  <a:gd name="T9" fmla="*/ 33 h 213"/>
                  <a:gd name="T10" fmla="*/ 145 w 182"/>
                  <a:gd name="T11" fmla="*/ 52 h 213"/>
                  <a:gd name="T12" fmla="*/ 150 w 182"/>
                  <a:gd name="T13" fmla="*/ 76 h 213"/>
                  <a:gd name="T14" fmla="*/ 150 w 182"/>
                  <a:gd name="T15" fmla="*/ 105 h 213"/>
                  <a:gd name="T16" fmla="*/ 144 w 182"/>
                  <a:gd name="T17" fmla="*/ 139 h 213"/>
                  <a:gd name="T18" fmla="*/ 140 w 182"/>
                  <a:gd name="T19" fmla="*/ 149 h 213"/>
                  <a:gd name="T20" fmla="*/ 136 w 182"/>
                  <a:gd name="T21" fmla="*/ 157 h 213"/>
                  <a:gd name="T22" fmla="*/ 131 w 182"/>
                  <a:gd name="T23" fmla="*/ 165 h 213"/>
                  <a:gd name="T24" fmla="*/ 125 w 182"/>
                  <a:gd name="T25" fmla="*/ 173 h 213"/>
                  <a:gd name="T26" fmla="*/ 117 w 182"/>
                  <a:gd name="T27" fmla="*/ 180 h 213"/>
                  <a:gd name="T28" fmla="*/ 110 w 182"/>
                  <a:gd name="T29" fmla="*/ 185 h 213"/>
                  <a:gd name="T30" fmla="*/ 102 w 182"/>
                  <a:gd name="T31" fmla="*/ 191 h 213"/>
                  <a:gd name="T32" fmla="*/ 92 w 182"/>
                  <a:gd name="T33" fmla="*/ 195 h 213"/>
                  <a:gd name="T34" fmla="*/ 82 w 182"/>
                  <a:gd name="T35" fmla="*/ 197 h 213"/>
                  <a:gd name="T36" fmla="*/ 72 w 182"/>
                  <a:gd name="T37" fmla="*/ 200 h 213"/>
                  <a:gd name="T38" fmla="*/ 61 w 182"/>
                  <a:gd name="T39" fmla="*/ 201 h 213"/>
                  <a:gd name="T40" fmla="*/ 49 w 182"/>
                  <a:gd name="T41" fmla="*/ 201 h 213"/>
                  <a:gd name="T42" fmla="*/ 37 w 182"/>
                  <a:gd name="T43" fmla="*/ 200 h 213"/>
                  <a:gd name="T44" fmla="*/ 25 w 182"/>
                  <a:gd name="T45" fmla="*/ 197 h 213"/>
                  <a:gd name="T46" fmla="*/ 12 w 182"/>
                  <a:gd name="T47" fmla="*/ 193 h 213"/>
                  <a:gd name="T48" fmla="*/ 0 w 182"/>
                  <a:gd name="T49" fmla="*/ 188 h 213"/>
                  <a:gd name="T50" fmla="*/ 11 w 182"/>
                  <a:gd name="T51" fmla="*/ 195 h 213"/>
                  <a:gd name="T52" fmla="*/ 22 w 182"/>
                  <a:gd name="T53" fmla="*/ 200 h 213"/>
                  <a:gd name="T54" fmla="*/ 33 w 182"/>
                  <a:gd name="T55" fmla="*/ 205 h 213"/>
                  <a:gd name="T56" fmla="*/ 43 w 182"/>
                  <a:gd name="T57" fmla="*/ 208 h 213"/>
                  <a:gd name="T58" fmla="*/ 53 w 182"/>
                  <a:gd name="T59" fmla="*/ 211 h 213"/>
                  <a:gd name="T60" fmla="*/ 63 w 182"/>
                  <a:gd name="T61" fmla="*/ 212 h 213"/>
                  <a:gd name="T62" fmla="*/ 73 w 182"/>
                  <a:gd name="T63" fmla="*/ 213 h 213"/>
                  <a:gd name="T64" fmla="*/ 83 w 182"/>
                  <a:gd name="T65" fmla="*/ 213 h 213"/>
                  <a:gd name="T66" fmla="*/ 91 w 182"/>
                  <a:gd name="T67" fmla="*/ 212 h 213"/>
                  <a:gd name="T68" fmla="*/ 100 w 182"/>
                  <a:gd name="T69" fmla="*/ 210 h 213"/>
                  <a:gd name="T70" fmla="*/ 108 w 182"/>
                  <a:gd name="T71" fmla="*/ 208 h 213"/>
                  <a:gd name="T72" fmla="*/ 116 w 182"/>
                  <a:gd name="T73" fmla="*/ 206 h 213"/>
                  <a:gd name="T74" fmla="*/ 123 w 182"/>
                  <a:gd name="T75" fmla="*/ 203 h 213"/>
                  <a:gd name="T76" fmla="*/ 130 w 182"/>
                  <a:gd name="T77" fmla="*/ 199 h 213"/>
                  <a:gd name="T78" fmla="*/ 136 w 182"/>
                  <a:gd name="T79" fmla="*/ 195 h 213"/>
                  <a:gd name="T80" fmla="*/ 142 w 182"/>
                  <a:gd name="T81" fmla="*/ 191 h 213"/>
                  <a:gd name="T82" fmla="*/ 158 w 182"/>
                  <a:gd name="T83" fmla="*/ 176 h 213"/>
                  <a:gd name="T84" fmla="*/ 169 w 182"/>
                  <a:gd name="T85" fmla="*/ 161 h 213"/>
                  <a:gd name="T86" fmla="*/ 176 w 182"/>
                  <a:gd name="T87" fmla="*/ 144 h 213"/>
                  <a:gd name="T88" fmla="*/ 179 w 182"/>
                  <a:gd name="T89" fmla="*/ 128 h 213"/>
                  <a:gd name="T90" fmla="*/ 181 w 182"/>
                  <a:gd name="T91" fmla="*/ 111 h 213"/>
                  <a:gd name="T92" fmla="*/ 181 w 182"/>
                  <a:gd name="T93" fmla="*/ 95 h 213"/>
                  <a:gd name="T94" fmla="*/ 182 w 182"/>
                  <a:gd name="T95" fmla="*/ 79 h 213"/>
                  <a:gd name="T96" fmla="*/ 173 w 182"/>
                  <a:gd name="T97" fmla="*/ 46 h 213"/>
                  <a:gd name="T98" fmla="*/ 156 w 182"/>
                  <a:gd name="T99" fmla="*/ 21 h 213"/>
                  <a:gd name="T100" fmla="*/ 151 w 182"/>
                  <a:gd name="T101" fmla="*/ 18 h 213"/>
                  <a:gd name="T102" fmla="*/ 147 w 182"/>
                  <a:gd name="T103" fmla="*/ 15 h 213"/>
                  <a:gd name="T104" fmla="*/ 142 w 182"/>
                  <a:gd name="T105" fmla="*/ 13 h 213"/>
                  <a:gd name="T106" fmla="*/ 138 w 182"/>
                  <a:gd name="T107" fmla="*/ 11 h 213"/>
                  <a:gd name="T108" fmla="*/ 132 w 182"/>
                  <a:gd name="T109" fmla="*/ 9 h 213"/>
                  <a:gd name="T110" fmla="*/ 126 w 182"/>
                  <a:gd name="T111" fmla="*/ 6 h 213"/>
                  <a:gd name="T112" fmla="*/ 119 w 182"/>
                  <a:gd name="T113" fmla="*/ 3 h 213"/>
                  <a:gd name="T114" fmla="*/ 109 w 182"/>
                  <a:gd name="T115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20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94 w 128"/>
                  <a:gd name="T1" fmla="*/ 0 h 217"/>
                  <a:gd name="T2" fmla="*/ 105 w 128"/>
                  <a:gd name="T3" fmla="*/ 9 h 217"/>
                  <a:gd name="T4" fmla="*/ 115 w 128"/>
                  <a:gd name="T5" fmla="*/ 27 h 217"/>
                  <a:gd name="T6" fmla="*/ 123 w 128"/>
                  <a:gd name="T7" fmla="*/ 50 h 217"/>
                  <a:gd name="T8" fmla="*/ 128 w 128"/>
                  <a:gd name="T9" fmla="*/ 78 h 217"/>
                  <a:gd name="T10" fmla="*/ 127 w 128"/>
                  <a:gd name="T11" fmla="*/ 111 h 217"/>
                  <a:gd name="T12" fmla="*/ 116 w 128"/>
                  <a:gd name="T13" fmla="*/ 145 h 217"/>
                  <a:gd name="T14" fmla="*/ 94 w 128"/>
                  <a:gd name="T15" fmla="*/ 181 h 217"/>
                  <a:gd name="T16" fmla="*/ 60 w 128"/>
                  <a:gd name="T17" fmla="*/ 217 h 217"/>
                  <a:gd name="T18" fmla="*/ 49 w 128"/>
                  <a:gd name="T19" fmla="*/ 213 h 217"/>
                  <a:gd name="T20" fmla="*/ 38 w 128"/>
                  <a:gd name="T21" fmla="*/ 210 h 217"/>
                  <a:gd name="T22" fmla="*/ 26 w 128"/>
                  <a:gd name="T23" fmla="*/ 205 h 217"/>
                  <a:gd name="T24" fmla="*/ 16 w 128"/>
                  <a:gd name="T25" fmla="*/ 201 h 217"/>
                  <a:gd name="T26" fmla="*/ 8 w 128"/>
                  <a:gd name="T27" fmla="*/ 196 h 217"/>
                  <a:gd name="T28" fmla="*/ 2 w 128"/>
                  <a:gd name="T29" fmla="*/ 190 h 217"/>
                  <a:gd name="T30" fmla="*/ 0 w 128"/>
                  <a:gd name="T31" fmla="*/ 183 h 217"/>
                  <a:gd name="T32" fmla="*/ 1 w 128"/>
                  <a:gd name="T33" fmla="*/ 178 h 217"/>
                  <a:gd name="T34" fmla="*/ 13 w 128"/>
                  <a:gd name="T35" fmla="*/ 171 h 217"/>
                  <a:gd name="T36" fmla="*/ 29 w 128"/>
                  <a:gd name="T37" fmla="*/ 161 h 217"/>
                  <a:gd name="T38" fmla="*/ 46 w 128"/>
                  <a:gd name="T39" fmla="*/ 150 h 217"/>
                  <a:gd name="T40" fmla="*/ 63 w 128"/>
                  <a:gd name="T41" fmla="*/ 134 h 217"/>
                  <a:gd name="T42" fmla="*/ 79 w 128"/>
                  <a:gd name="T43" fmla="*/ 112 h 217"/>
                  <a:gd name="T44" fmla="*/ 91 w 128"/>
                  <a:gd name="T45" fmla="*/ 83 h 217"/>
                  <a:gd name="T46" fmla="*/ 97 w 128"/>
                  <a:gd name="T47" fmla="*/ 46 h 217"/>
                  <a:gd name="T48" fmla="*/ 94 w 128"/>
                  <a:gd name="T49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20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75 w 117"/>
                  <a:gd name="T1" fmla="*/ 0 h 132"/>
                  <a:gd name="T2" fmla="*/ 0 w 117"/>
                  <a:gd name="T3" fmla="*/ 25 h 132"/>
                  <a:gd name="T4" fmla="*/ 3 w 117"/>
                  <a:gd name="T5" fmla="*/ 26 h 132"/>
                  <a:gd name="T6" fmla="*/ 14 w 117"/>
                  <a:gd name="T7" fmla="*/ 29 h 132"/>
                  <a:gd name="T8" fmla="*/ 29 w 117"/>
                  <a:gd name="T9" fmla="*/ 36 h 132"/>
                  <a:gd name="T10" fmla="*/ 46 w 117"/>
                  <a:gd name="T11" fmla="*/ 47 h 132"/>
                  <a:gd name="T12" fmla="*/ 66 w 117"/>
                  <a:gd name="T13" fmla="*/ 62 h 132"/>
                  <a:gd name="T14" fmla="*/ 84 w 117"/>
                  <a:gd name="T15" fmla="*/ 80 h 132"/>
                  <a:gd name="T16" fmla="*/ 102 w 117"/>
                  <a:gd name="T17" fmla="*/ 103 h 132"/>
                  <a:gd name="T18" fmla="*/ 116 w 117"/>
                  <a:gd name="T19" fmla="*/ 132 h 132"/>
                  <a:gd name="T20" fmla="*/ 117 w 117"/>
                  <a:gd name="T21" fmla="*/ 120 h 132"/>
                  <a:gd name="T22" fmla="*/ 115 w 117"/>
                  <a:gd name="T23" fmla="*/ 107 h 132"/>
                  <a:gd name="T24" fmla="*/ 108 w 117"/>
                  <a:gd name="T25" fmla="*/ 90 h 132"/>
                  <a:gd name="T26" fmla="*/ 99 w 117"/>
                  <a:gd name="T27" fmla="*/ 74 h 132"/>
                  <a:gd name="T28" fmla="*/ 89 w 117"/>
                  <a:gd name="T29" fmla="*/ 58 h 132"/>
                  <a:gd name="T30" fmla="*/ 78 w 117"/>
                  <a:gd name="T31" fmla="*/ 45 h 132"/>
                  <a:gd name="T32" fmla="*/ 67 w 117"/>
                  <a:gd name="T33" fmla="*/ 36 h 132"/>
                  <a:gd name="T34" fmla="*/ 58 w 117"/>
                  <a:gd name="T35" fmla="*/ 32 h 132"/>
                  <a:gd name="T36" fmla="*/ 69 w 117"/>
                  <a:gd name="T37" fmla="*/ 29 h 132"/>
                  <a:gd name="T38" fmla="*/ 79 w 117"/>
                  <a:gd name="T39" fmla="*/ 28 h 132"/>
                  <a:gd name="T40" fmla="*/ 89 w 117"/>
                  <a:gd name="T41" fmla="*/ 26 h 132"/>
                  <a:gd name="T42" fmla="*/ 98 w 117"/>
                  <a:gd name="T43" fmla="*/ 25 h 132"/>
                  <a:gd name="T44" fmla="*/ 105 w 117"/>
                  <a:gd name="T45" fmla="*/ 24 h 132"/>
                  <a:gd name="T46" fmla="*/ 109 w 117"/>
                  <a:gd name="T47" fmla="*/ 22 h 132"/>
                  <a:gd name="T48" fmla="*/ 113 w 117"/>
                  <a:gd name="T49" fmla="*/ 21 h 132"/>
                  <a:gd name="T50" fmla="*/ 114 w 117"/>
                  <a:gd name="T51" fmla="*/ 21 h 132"/>
                  <a:gd name="T52" fmla="*/ 75 w 117"/>
                  <a:gd name="T53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20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29 w 29"/>
                  <a:gd name="T1" fmla="*/ 0 h 77"/>
                  <a:gd name="T2" fmla="*/ 23 w 29"/>
                  <a:gd name="T3" fmla="*/ 0 h 77"/>
                  <a:gd name="T4" fmla="*/ 16 w 29"/>
                  <a:gd name="T5" fmla="*/ 4 h 77"/>
                  <a:gd name="T6" fmla="*/ 9 w 29"/>
                  <a:gd name="T7" fmla="*/ 9 h 77"/>
                  <a:gd name="T8" fmla="*/ 4 w 29"/>
                  <a:gd name="T9" fmla="*/ 19 h 77"/>
                  <a:gd name="T10" fmla="*/ 1 w 29"/>
                  <a:gd name="T11" fmla="*/ 30 h 77"/>
                  <a:gd name="T12" fmla="*/ 0 w 29"/>
                  <a:gd name="T13" fmla="*/ 44 h 77"/>
                  <a:gd name="T14" fmla="*/ 3 w 29"/>
                  <a:gd name="T15" fmla="*/ 60 h 77"/>
                  <a:gd name="T16" fmla="*/ 11 w 29"/>
                  <a:gd name="T17" fmla="*/ 77 h 77"/>
                  <a:gd name="T18" fmla="*/ 15 w 29"/>
                  <a:gd name="T19" fmla="*/ 53 h 77"/>
                  <a:gd name="T20" fmla="*/ 19 w 29"/>
                  <a:gd name="T21" fmla="*/ 37 h 77"/>
                  <a:gd name="T22" fmla="*/ 23 w 29"/>
                  <a:gd name="T23" fmla="*/ 22 h 77"/>
                  <a:gd name="T24" fmla="*/ 29 w 29"/>
                  <a:gd name="T25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grpSp>
            <p:nvGrpSpPr>
              <p:cNvPr id="820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820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2 w 207"/>
                    <a:gd name="T1" fmla="*/ 44 h 564"/>
                    <a:gd name="T2" fmla="*/ 6 w 207"/>
                    <a:gd name="T3" fmla="*/ 72 h 564"/>
                    <a:gd name="T4" fmla="*/ 3 w 207"/>
                    <a:gd name="T5" fmla="*/ 99 h 564"/>
                    <a:gd name="T6" fmla="*/ 0 w 207"/>
                    <a:gd name="T7" fmla="*/ 125 h 564"/>
                    <a:gd name="T8" fmla="*/ 0 w 207"/>
                    <a:gd name="T9" fmla="*/ 151 h 564"/>
                    <a:gd name="T10" fmla="*/ 3 w 207"/>
                    <a:gd name="T11" fmla="*/ 180 h 564"/>
                    <a:gd name="T12" fmla="*/ 7 w 207"/>
                    <a:gd name="T13" fmla="*/ 211 h 564"/>
                    <a:gd name="T14" fmla="*/ 16 w 207"/>
                    <a:gd name="T15" fmla="*/ 247 h 564"/>
                    <a:gd name="T16" fmla="*/ 29 w 207"/>
                    <a:gd name="T17" fmla="*/ 287 h 564"/>
                    <a:gd name="T18" fmla="*/ 43 w 207"/>
                    <a:gd name="T19" fmla="*/ 325 h 564"/>
                    <a:gd name="T20" fmla="*/ 61 w 207"/>
                    <a:gd name="T21" fmla="*/ 364 h 564"/>
                    <a:gd name="T22" fmla="*/ 83 w 207"/>
                    <a:gd name="T23" fmla="*/ 406 h 564"/>
                    <a:gd name="T24" fmla="*/ 106 w 207"/>
                    <a:gd name="T25" fmla="*/ 446 h 564"/>
                    <a:gd name="T26" fmla="*/ 132 w 207"/>
                    <a:gd name="T27" fmla="*/ 483 h 564"/>
                    <a:gd name="T28" fmla="*/ 157 w 207"/>
                    <a:gd name="T29" fmla="*/ 516 h 564"/>
                    <a:gd name="T30" fmla="*/ 182 w 207"/>
                    <a:gd name="T31" fmla="*/ 544 h 564"/>
                    <a:gd name="T32" fmla="*/ 207 w 207"/>
                    <a:gd name="T33" fmla="*/ 564 h 564"/>
                    <a:gd name="T34" fmla="*/ 160 w 207"/>
                    <a:gd name="T35" fmla="*/ 501 h 564"/>
                    <a:gd name="T36" fmla="*/ 127 w 207"/>
                    <a:gd name="T37" fmla="*/ 448 h 564"/>
                    <a:gd name="T38" fmla="*/ 103 w 207"/>
                    <a:gd name="T39" fmla="*/ 405 h 564"/>
                    <a:gd name="T40" fmla="*/ 87 w 207"/>
                    <a:gd name="T41" fmla="*/ 368 h 564"/>
                    <a:gd name="T42" fmla="*/ 75 w 207"/>
                    <a:gd name="T43" fmla="*/ 337 h 564"/>
                    <a:gd name="T44" fmla="*/ 68 w 207"/>
                    <a:gd name="T45" fmla="*/ 309 h 564"/>
                    <a:gd name="T46" fmla="*/ 63 w 207"/>
                    <a:gd name="T47" fmla="*/ 285 h 564"/>
                    <a:gd name="T48" fmla="*/ 56 w 207"/>
                    <a:gd name="T49" fmla="*/ 261 h 564"/>
                    <a:gd name="T50" fmla="*/ 44 w 207"/>
                    <a:gd name="T51" fmla="*/ 205 h 564"/>
                    <a:gd name="T52" fmla="*/ 41 w 207"/>
                    <a:gd name="T53" fmla="*/ 140 h 564"/>
                    <a:gd name="T54" fmla="*/ 43 w 207"/>
                    <a:gd name="T55" fmla="*/ 68 h 564"/>
                    <a:gd name="T56" fmla="*/ 50 w 207"/>
                    <a:gd name="T57" fmla="*/ 0 h 564"/>
                    <a:gd name="T58" fmla="*/ 12 w 207"/>
                    <a:gd name="T59" fmla="*/ 44 h 5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820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9 h 232"/>
                    <a:gd name="T2" fmla="*/ 14 w 47"/>
                    <a:gd name="T3" fmla="*/ 55 h 232"/>
                    <a:gd name="T4" fmla="*/ 22 w 47"/>
                    <a:gd name="T5" fmla="*/ 101 h 232"/>
                    <a:gd name="T6" fmla="*/ 24 w 47"/>
                    <a:gd name="T7" fmla="*/ 159 h 232"/>
                    <a:gd name="T8" fmla="*/ 19 w 47"/>
                    <a:gd name="T9" fmla="*/ 232 h 232"/>
                    <a:gd name="T10" fmla="*/ 45 w 47"/>
                    <a:gd name="T11" fmla="*/ 217 h 232"/>
                    <a:gd name="T12" fmla="*/ 47 w 47"/>
                    <a:gd name="T13" fmla="*/ 178 h 232"/>
                    <a:gd name="T14" fmla="*/ 47 w 47"/>
                    <a:gd name="T15" fmla="*/ 140 h 232"/>
                    <a:gd name="T16" fmla="*/ 45 w 47"/>
                    <a:gd name="T17" fmla="*/ 103 h 232"/>
                    <a:gd name="T18" fmla="*/ 41 w 47"/>
                    <a:gd name="T19" fmla="*/ 71 h 232"/>
                    <a:gd name="T20" fmla="*/ 36 w 47"/>
                    <a:gd name="T21" fmla="*/ 52 h 232"/>
                    <a:gd name="T22" fmla="*/ 29 w 47"/>
                    <a:gd name="T23" fmla="*/ 34 h 232"/>
                    <a:gd name="T24" fmla="*/ 22 w 47"/>
                    <a:gd name="T25" fmla="*/ 17 h 232"/>
                    <a:gd name="T26" fmla="*/ 13 w 47"/>
                    <a:gd name="T27" fmla="*/ 0 h 232"/>
                    <a:gd name="T28" fmla="*/ 0 w 47"/>
                    <a:gd name="T29" fmla="*/ 19 h 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821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87 w 87"/>
                    <a:gd name="T1" fmla="*/ 22 h 40"/>
                    <a:gd name="T2" fmla="*/ 77 w 87"/>
                    <a:gd name="T3" fmla="*/ 17 h 40"/>
                    <a:gd name="T4" fmla="*/ 68 w 87"/>
                    <a:gd name="T5" fmla="*/ 12 h 40"/>
                    <a:gd name="T6" fmla="*/ 58 w 87"/>
                    <a:gd name="T7" fmla="*/ 7 h 40"/>
                    <a:gd name="T8" fmla="*/ 47 w 87"/>
                    <a:gd name="T9" fmla="*/ 5 h 40"/>
                    <a:gd name="T10" fmla="*/ 37 w 87"/>
                    <a:gd name="T11" fmla="*/ 3 h 40"/>
                    <a:gd name="T12" fmla="*/ 26 w 87"/>
                    <a:gd name="T13" fmla="*/ 2 h 40"/>
                    <a:gd name="T14" fmla="*/ 13 w 87"/>
                    <a:gd name="T15" fmla="*/ 0 h 40"/>
                    <a:gd name="T16" fmla="*/ 0 w 87"/>
                    <a:gd name="T17" fmla="*/ 2 h 40"/>
                    <a:gd name="T18" fmla="*/ 6 w 87"/>
                    <a:gd name="T19" fmla="*/ 6 h 40"/>
                    <a:gd name="T20" fmla="*/ 14 w 87"/>
                    <a:gd name="T21" fmla="*/ 10 h 40"/>
                    <a:gd name="T22" fmla="*/ 22 w 87"/>
                    <a:gd name="T23" fmla="*/ 14 h 40"/>
                    <a:gd name="T24" fmla="*/ 33 w 87"/>
                    <a:gd name="T25" fmla="*/ 18 h 40"/>
                    <a:gd name="T26" fmla="*/ 42 w 87"/>
                    <a:gd name="T27" fmla="*/ 22 h 40"/>
                    <a:gd name="T28" fmla="*/ 52 w 87"/>
                    <a:gd name="T29" fmla="*/ 27 h 40"/>
                    <a:gd name="T30" fmla="*/ 64 w 87"/>
                    <a:gd name="T31" fmla="*/ 33 h 40"/>
                    <a:gd name="T32" fmla="*/ 74 w 87"/>
                    <a:gd name="T33" fmla="*/ 40 h 40"/>
                    <a:gd name="T34" fmla="*/ 87 w 87"/>
                    <a:gd name="T35" fmla="*/ 22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</p:grpSp>
        <p:grpSp>
          <p:nvGrpSpPr>
            <p:cNvPr id="8211" name="Group 19"/>
            <p:cNvGrpSpPr>
              <a:grpSpLocks/>
            </p:cNvGrpSpPr>
            <p:nvPr/>
          </p:nvGrpSpPr>
          <p:grpSpPr bwMode="auto">
            <a:xfrm rot="-15351438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8212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213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214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8215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821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21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21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8219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8220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221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222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8223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24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25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26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27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28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29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30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31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32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33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34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35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36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6 w 596"/>
                <a:gd name="T1" fmla="*/ 370 h 666"/>
                <a:gd name="T2" fmla="*/ 6 w 596"/>
                <a:gd name="T3" fmla="*/ 341 h 666"/>
                <a:gd name="T4" fmla="*/ 0 w 596"/>
                <a:gd name="T5" fmla="*/ 289 h 666"/>
                <a:gd name="T6" fmla="*/ 4 w 596"/>
                <a:gd name="T7" fmla="*/ 222 h 666"/>
                <a:gd name="T8" fmla="*/ 25 w 596"/>
                <a:gd name="T9" fmla="*/ 151 h 666"/>
                <a:gd name="T10" fmla="*/ 69 w 596"/>
                <a:gd name="T11" fmla="*/ 84 h 666"/>
                <a:gd name="T12" fmla="*/ 142 w 596"/>
                <a:gd name="T13" fmla="*/ 31 h 666"/>
                <a:gd name="T14" fmla="*/ 247 w 596"/>
                <a:gd name="T15" fmla="*/ 2 h 666"/>
                <a:gd name="T16" fmla="*/ 380 w 596"/>
                <a:gd name="T17" fmla="*/ 9 h 666"/>
                <a:gd name="T18" fmla="*/ 484 w 596"/>
                <a:gd name="T19" fmla="*/ 68 h 666"/>
                <a:gd name="T20" fmla="*/ 554 w 596"/>
                <a:gd name="T21" fmla="*/ 165 h 666"/>
                <a:gd name="T22" fmla="*/ 591 w 596"/>
                <a:gd name="T23" fmla="*/ 284 h 666"/>
                <a:gd name="T24" fmla="*/ 595 w 596"/>
                <a:gd name="T25" fmla="*/ 409 h 666"/>
                <a:gd name="T26" fmla="*/ 566 w 596"/>
                <a:gd name="T27" fmla="*/ 525 h 666"/>
                <a:gd name="T28" fmla="*/ 507 w 596"/>
                <a:gd name="T29" fmla="*/ 615 h 666"/>
                <a:gd name="T30" fmla="*/ 417 w 596"/>
                <a:gd name="T31" fmla="*/ 663 h 666"/>
                <a:gd name="T32" fmla="*/ 389 w 596"/>
                <a:gd name="T33" fmla="*/ 659 h 666"/>
                <a:gd name="T34" fmla="*/ 441 w 596"/>
                <a:gd name="T35" fmla="*/ 617 h 666"/>
                <a:gd name="T36" fmla="*/ 482 w 596"/>
                <a:gd name="T37" fmla="*/ 544 h 666"/>
                <a:gd name="T38" fmla="*/ 509 w 596"/>
                <a:gd name="T39" fmla="*/ 454 h 666"/>
                <a:gd name="T40" fmla="*/ 520 w 596"/>
                <a:gd name="T41" fmla="*/ 355 h 666"/>
                <a:gd name="T42" fmla="*/ 514 w 596"/>
                <a:gd name="T43" fmla="*/ 258 h 666"/>
                <a:gd name="T44" fmla="*/ 485 w 596"/>
                <a:gd name="T45" fmla="*/ 174 h 666"/>
                <a:gd name="T46" fmla="*/ 433 w 596"/>
                <a:gd name="T47" fmla="*/ 112 h 666"/>
                <a:gd name="T48" fmla="*/ 341 w 596"/>
                <a:gd name="T49" fmla="*/ 75 h 666"/>
                <a:gd name="T50" fmla="*/ 246 w 596"/>
                <a:gd name="T51" fmla="*/ 61 h 666"/>
                <a:gd name="T52" fmla="*/ 174 w 596"/>
                <a:gd name="T53" fmla="*/ 71 h 666"/>
                <a:gd name="T54" fmla="*/ 121 w 596"/>
                <a:gd name="T55" fmla="*/ 101 h 666"/>
                <a:gd name="T56" fmla="*/ 84 w 596"/>
                <a:gd name="T57" fmla="*/ 149 h 666"/>
                <a:gd name="T58" fmla="*/ 57 w 596"/>
                <a:gd name="T59" fmla="*/ 206 h 666"/>
                <a:gd name="T60" fmla="*/ 40 w 596"/>
                <a:gd name="T61" fmla="*/ 272 h 666"/>
                <a:gd name="T62" fmla="*/ 28 w 596"/>
                <a:gd name="T63" fmla="*/ 339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8237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4" y="77391"/>
            <a:ext cx="8243887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823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42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8239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2729"/>
            <a:ext cx="21336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ja-JP"/>
          </a:p>
        </p:txBody>
      </p:sp>
      <p:sp>
        <p:nvSpPr>
          <p:cNvPr id="8240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ja-JP"/>
          </a:p>
        </p:txBody>
      </p:sp>
      <p:sp>
        <p:nvSpPr>
          <p:cNvPr id="8241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2729"/>
            <a:ext cx="21336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BABB628C-1557-CF4B-A884-E1D116FE940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Verdana" charset="0"/>
          <a:ea typeface="ＭＳ Ｐゴシック" charset="0"/>
          <a:cs typeface="ＭＳ Ｐゴシック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Verdana" charset="0"/>
          <a:ea typeface="ＭＳ Ｐゴシック" charset="0"/>
          <a:cs typeface="ＭＳ Ｐゴシック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Verdana" charset="0"/>
          <a:ea typeface="ＭＳ Ｐゴシック" charset="0"/>
          <a:cs typeface="ＭＳ Ｐゴシック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Verdana" charset="0"/>
          <a:ea typeface="ＭＳ Ｐゴシック" charset="0"/>
          <a:cs typeface="ＭＳ Ｐゴシック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Verdana" charset="0"/>
          <a:ea typeface="ＭＳ Ｐゴシック" charset="0"/>
          <a:cs typeface="ＭＳ Ｐゴシック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Verdana" charset="0"/>
          <a:ea typeface="ＭＳ Ｐゴシック" charset="0"/>
          <a:cs typeface="ＭＳ Ｐゴシック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Verdana" charset="0"/>
          <a:ea typeface="ＭＳ Ｐゴシック" charset="0"/>
          <a:cs typeface="ＭＳ Ｐゴシック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Verdana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0544" y="339503"/>
            <a:ext cx="8135938" cy="720080"/>
          </a:xfrm>
        </p:spPr>
        <p:txBody>
          <a:bodyPr/>
          <a:lstStyle/>
          <a:p>
            <a:r>
              <a:rPr lang="ja-JP" altLang="en-US" sz="4400">
                <a:ea typeface="HG創英角ﾎﾟｯﾌﾟ体" charset="0"/>
                <a:cs typeface="HG創英角ﾎﾟｯﾌﾟ体" charset="0"/>
              </a:rPr>
              <a:t>１ねんせい　おんがく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275606"/>
            <a:ext cx="8280400" cy="345638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2800">
                <a:ea typeface="HG丸ｺﾞｼｯｸM-PRO" charset="0"/>
                <a:cs typeface="HG丸ｺﾞｼｯｸM-PRO" charset="0"/>
              </a:rPr>
              <a:t>　</a:t>
            </a:r>
            <a:endParaRPr lang="en-US" altLang="ja-JP" sz="2800" dirty="0">
              <a:ea typeface="HG丸ｺﾞｼｯｸM-PRO" charset="0"/>
              <a:cs typeface="HG丸ｺﾞｼｯｸM-PRO" charset="0"/>
            </a:endParaRPr>
          </a:p>
          <a:p>
            <a:pPr>
              <a:lnSpc>
                <a:spcPct val="90000"/>
              </a:lnSpc>
            </a:pPr>
            <a:r>
              <a:rPr lang="ja-JP" altLang="en-US" sz="7200">
                <a:latin typeface="HGSoeiKakupoptai Heavy" pitchFamily="49" charset="-128"/>
                <a:ea typeface="HGSoeiKakupoptai Heavy" pitchFamily="49" charset="-128"/>
                <a:cs typeface="HG丸ｺﾞｼｯｸM-PRO" charset="0"/>
              </a:rPr>
              <a:t>こっき</a:t>
            </a:r>
            <a:endParaRPr lang="en-US" altLang="ja-JP" sz="7200" dirty="0">
              <a:latin typeface="HGSoeiKakupoptai Heavy" pitchFamily="49" charset="-128"/>
              <a:ea typeface="HGSoeiKakupoptai Heavy" pitchFamily="49" charset="-128"/>
              <a:cs typeface="HG丸ｺﾞｼｯｸM-PRO" charset="0"/>
            </a:endParaRPr>
          </a:p>
          <a:p>
            <a:pPr>
              <a:lnSpc>
                <a:spcPct val="90000"/>
              </a:lnSpc>
            </a:pPr>
            <a:r>
              <a:rPr lang="ja-JP" altLang="en-US" sz="7200">
                <a:latin typeface="HGSoeiKakupoptai Heavy" pitchFamily="49" charset="-128"/>
                <a:ea typeface="HGSoeiKakupoptai Heavy" pitchFamily="49" charset="-128"/>
                <a:cs typeface="HG丸ｺﾞｼｯｸM-PRO" charset="0"/>
              </a:rPr>
              <a:t>くにあて　くいず</a:t>
            </a:r>
            <a:r>
              <a:rPr lang="ja-JP" altLang="en-US" sz="5400">
                <a:latin typeface="HGSoeiKakupoptai Heavy" pitchFamily="49" charset="-128"/>
                <a:ea typeface="HGSoeiKakupoptai Heavy" pitchFamily="49" charset="-128"/>
                <a:cs typeface="HG丸ｺﾞｼｯｸM-PRO" charset="0"/>
              </a:rPr>
              <a:t>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19251" y="3219451"/>
            <a:ext cx="5832475" cy="124182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9600">
                <a:ea typeface="HG丸ｺﾞｼｯｸM-PRO" charset="0"/>
                <a:cs typeface="HG丸ｺﾞｼｯｸM-PRO" charset="0"/>
              </a:rPr>
              <a:t>戸田市</a:t>
            </a:r>
            <a:r>
              <a:rPr lang="ja-JP" altLang="en-US">
                <a:ea typeface="HG丸ｺﾞｼｯｸM-PRO" charset="0"/>
                <a:cs typeface="HG丸ｺﾞｼｯｸM-PRO" charset="0"/>
              </a:rPr>
              <a:t>　</a:t>
            </a:r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915816" y="267494"/>
            <a:ext cx="3024336" cy="302433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351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19251" y="3219451"/>
            <a:ext cx="5832475" cy="124182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9600">
                <a:ea typeface="HG丸ｺﾞｼｯｸM-PRO" charset="0"/>
                <a:cs typeface="HG丸ｺﾞｼｯｸM-PRO" charset="0"/>
              </a:rPr>
              <a:t>？？？</a:t>
            </a:r>
            <a:r>
              <a:rPr lang="ja-JP" altLang="en-US">
                <a:ea typeface="HG丸ｺﾞｼｯｸM-PRO" charset="0"/>
                <a:cs typeface="HG丸ｺﾞｼｯｸM-PRO" charset="0"/>
              </a:rPr>
              <a:t>　</a:t>
            </a:r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006910" y="267494"/>
            <a:ext cx="2842147" cy="302433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810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19251" y="3219451"/>
            <a:ext cx="5832475" cy="124182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9600">
                <a:ea typeface="HG丸ｺﾞｼｯｸM-PRO" charset="0"/>
                <a:cs typeface="HG丸ｺﾞｼｯｸM-PRO" charset="0"/>
              </a:rPr>
              <a:t>戸田東小</a:t>
            </a:r>
            <a:r>
              <a:rPr lang="ja-JP" altLang="en-US">
                <a:ea typeface="HG丸ｺﾞｼｯｸM-PRO" charset="0"/>
                <a:cs typeface="HG丸ｺﾞｼｯｸM-PRO" charset="0"/>
              </a:rPr>
              <a:t>　</a:t>
            </a:r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006910" y="267494"/>
            <a:ext cx="2842147" cy="302433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6312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3B1DBC-4DC4-AC4D-942F-9BD0A604C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このスライドの使い方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2B6CFA-D5A3-1648-A2BD-211A5DE5A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400"/>
              <a:t>「ひのまる」を歌う前に、話題提供の１つとしてゲーム感覚で国旗の国当てをします。</a:t>
            </a:r>
            <a:endParaRPr kumimoji="1" lang="en-US" altLang="ja-JP" sz="2400" dirty="0"/>
          </a:p>
          <a:p>
            <a:r>
              <a:rPr lang="ja-JP" altLang="en-US" sz="2400"/>
              <a:t>最後の市旗、校旗は、「ひのまる」を取り上げる２時間目以降に、学校、市町村、県、国に「旗」があるように、それぞれには「歌」がある、という話題へとつなぎ、「君が代」を歌うための前ふりとして使用するとよいでしょう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/>
              <a:t>　（各自で画像を修正してご活用ください。）</a:t>
            </a:r>
            <a:endParaRPr kumimoji="1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1478079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19251" y="3219451"/>
            <a:ext cx="5832475" cy="1241822"/>
          </a:xfrm>
        </p:spPr>
        <p:txBody>
          <a:bodyPr/>
          <a:lstStyle/>
          <a:p>
            <a:r>
              <a:rPr lang="ja-JP" altLang="en-US" sz="9600">
                <a:ea typeface="HG丸ｺﾞｼｯｸM-PRO" charset="0"/>
                <a:cs typeface="HG丸ｺﾞｼｯｸM-PRO" charset="0"/>
              </a:rPr>
              <a:t>にほん</a:t>
            </a:r>
            <a:r>
              <a:rPr lang="ja-JP" altLang="en-US" sz="2800">
                <a:ea typeface="HG丸ｺﾞｼｯｸM-PRO" charset="0"/>
                <a:cs typeface="HG丸ｺﾞｼｯｸM-PRO" charset="0"/>
              </a:rPr>
              <a:t>　</a:t>
            </a:r>
          </a:p>
        </p:txBody>
      </p:sp>
      <p:pic>
        <p:nvPicPr>
          <p:cNvPr id="28675" name="Picture 3" descr="jp1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19113"/>
            <a:ext cx="4103688" cy="204549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19251" y="3219451"/>
            <a:ext cx="5832475" cy="124182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9600">
                <a:ea typeface="HG丸ｺﾞｼｯｸM-PRO" charset="0"/>
                <a:cs typeface="HG丸ｺﾞｼｯｸM-PRO" charset="0"/>
              </a:rPr>
              <a:t>かんこく</a:t>
            </a:r>
            <a:r>
              <a:rPr lang="ja-JP" altLang="en-US">
                <a:ea typeface="HG丸ｺﾞｼｯｸM-PRO" charset="0"/>
                <a:cs typeface="HG丸ｺﾞｼｯｸM-PRO" charset="0"/>
              </a:rPr>
              <a:t>　</a:t>
            </a:r>
          </a:p>
        </p:txBody>
      </p:sp>
      <p:pic>
        <p:nvPicPr>
          <p:cNvPr id="30723" name="Picture 3" descr="kr1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9" y="519113"/>
            <a:ext cx="4105275" cy="204668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19251" y="3219451"/>
            <a:ext cx="5832475" cy="124182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9600">
                <a:ea typeface="HG丸ｺﾞｼｯｸM-PRO" charset="0"/>
                <a:cs typeface="HG丸ｺﾞｼｯｸM-PRO" charset="0"/>
              </a:rPr>
              <a:t>あめりか</a:t>
            </a:r>
            <a:r>
              <a:rPr lang="ja-JP" altLang="en-US">
                <a:ea typeface="HG丸ｺﾞｼｯｸM-PRO" charset="0"/>
                <a:cs typeface="HG丸ｺﾞｼｯｸM-PRO" charset="0"/>
              </a:rPr>
              <a:t>　</a:t>
            </a:r>
          </a:p>
        </p:txBody>
      </p:sp>
      <p:pic>
        <p:nvPicPr>
          <p:cNvPr id="29700" name="Picture 4" descr="us1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14351"/>
            <a:ext cx="4038600" cy="201334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19251" y="3219451"/>
            <a:ext cx="5832475" cy="124182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9600">
                <a:ea typeface="HG丸ｺﾞｼｯｸM-PRO" charset="0"/>
                <a:cs typeface="HG丸ｺﾞｼｯｸM-PRO" charset="0"/>
              </a:rPr>
              <a:t>ふらんす</a:t>
            </a:r>
            <a:r>
              <a:rPr lang="ja-JP" altLang="en-US">
                <a:ea typeface="HG丸ｺﾞｼｯｸM-PRO" charset="0"/>
                <a:cs typeface="HG丸ｺﾞｼｯｸM-PRO" charset="0"/>
              </a:rPr>
              <a:t>　</a:t>
            </a:r>
          </a:p>
        </p:txBody>
      </p:sp>
      <p:pic>
        <p:nvPicPr>
          <p:cNvPr id="32771" name="Picture 3" descr="fr1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19113"/>
            <a:ext cx="4103688" cy="204549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19251" y="3219451"/>
            <a:ext cx="5832475" cy="124182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9600">
                <a:ea typeface="HG丸ｺﾞｼｯｸM-PRO" charset="0"/>
                <a:cs typeface="HG丸ｺﾞｼｯｸM-PRO" charset="0"/>
              </a:rPr>
              <a:t>いたりあ</a:t>
            </a:r>
            <a:r>
              <a:rPr lang="ja-JP" altLang="en-US">
                <a:ea typeface="HG丸ｺﾞｼｯｸM-PRO" charset="0"/>
                <a:cs typeface="HG丸ｺﾞｼｯｸM-PRO" charset="0"/>
              </a:rPr>
              <a:t>　</a:t>
            </a:r>
          </a:p>
        </p:txBody>
      </p:sp>
      <p:pic>
        <p:nvPicPr>
          <p:cNvPr id="31747" name="Picture 3" descr="it1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19113"/>
            <a:ext cx="4103688" cy="204549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19251" y="3219451"/>
            <a:ext cx="5832475" cy="124182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9600">
                <a:ea typeface="HG丸ｺﾞｼｯｸM-PRO" charset="0"/>
                <a:cs typeface="HG丸ｺﾞｼｯｸM-PRO" charset="0"/>
              </a:rPr>
              <a:t>ろしあ</a:t>
            </a:r>
            <a:r>
              <a:rPr lang="ja-JP" altLang="en-US">
                <a:ea typeface="HG丸ｺﾞｼｯｸM-PRO" charset="0"/>
                <a:cs typeface="HG丸ｺﾞｼｯｸM-PRO" charset="0"/>
              </a:rPr>
              <a:t>　</a:t>
            </a:r>
          </a:p>
        </p:txBody>
      </p:sp>
      <p:pic>
        <p:nvPicPr>
          <p:cNvPr id="33795" name="Picture 3" descr="ru1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9" y="519113"/>
            <a:ext cx="4103687" cy="204549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19251" y="3219451"/>
            <a:ext cx="5832475" cy="124182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9600">
                <a:ea typeface="HG丸ｺﾞｼｯｸM-PRO" charset="0"/>
                <a:cs typeface="HG丸ｺﾞｼｯｸM-PRO" charset="0"/>
              </a:rPr>
              <a:t>けにあ</a:t>
            </a:r>
            <a:r>
              <a:rPr lang="ja-JP" altLang="en-US">
                <a:ea typeface="HG丸ｺﾞｼｯｸM-PRO" charset="0"/>
                <a:cs typeface="HG丸ｺﾞｼｯｸM-PRO" charset="0"/>
              </a:rPr>
              <a:t>　</a:t>
            </a:r>
          </a:p>
        </p:txBody>
      </p:sp>
      <p:pic>
        <p:nvPicPr>
          <p:cNvPr id="34819" name="Picture 3" descr="ke1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19113"/>
            <a:ext cx="4103688" cy="204549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19251" y="3219451"/>
            <a:ext cx="5832475" cy="124182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9600">
                <a:ea typeface="HG丸ｺﾞｼｯｸM-PRO" charset="0"/>
                <a:cs typeface="HG丸ｺﾞｼｯｸM-PRO" charset="0"/>
              </a:rPr>
              <a:t>？？？</a:t>
            </a:r>
            <a:r>
              <a:rPr lang="ja-JP" altLang="en-US">
                <a:ea typeface="HG丸ｺﾞｼｯｸM-PRO" charset="0"/>
                <a:cs typeface="HG丸ｺﾞｼｯｸM-PRO" charset="0"/>
              </a:rPr>
              <a:t>　</a:t>
            </a:r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915816" y="267494"/>
            <a:ext cx="3024336" cy="302433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764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utoUpdateAnimBg="0"/>
    </p:bld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ＭＳ Ｐゴシック"/>
        <a:cs typeface="ＭＳ Ｐゴシック"/>
      </a:majorFont>
      <a:minorFont>
        <a:latin typeface="Verdan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302</TotalTime>
  <Words>118</Words>
  <Application>Microsoft Macintosh PowerPoint</Application>
  <PresentationFormat>画面に合わせる (16:9)</PresentationFormat>
  <Paragraphs>19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HGSoeiKakupoptai Heavy</vt:lpstr>
      <vt:lpstr>HG丸ｺﾞｼｯｸM-PRO</vt:lpstr>
      <vt:lpstr>HG創英角ﾎﾟｯﾌﾟ体</vt:lpstr>
      <vt:lpstr>ＭＳ Ｐゴシック</vt:lpstr>
      <vt:lpstr>Verdana</vt:lpstr>
      <vt:lpstr>Balloons</vt:lpstr>
      <vt:lpstr>１ねんせい　おんがく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このスライドの使い方</vt:lpstr>
    </vt:vector>
  </TitlesOfParts>
  <Manager/>
  <Company/>
  <LinksUpToDate>false</LinksUpToDate>
  <SharedDoc>false</SharedDoc>
  <HyperlinkBase/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こっきくにあてくいず</dc:title>
  <dc:subject/>
  <dc:creator>小梨貴弘</dc:creator>
  <cp:keywords/>
  <dc:description/>
  <cp:lastModifiedBy>小梨貴弘</cp:lastModifiedBy>
  <cp:revision>12</cp:revision>
  <dcterms:created xsi:type="dcterms:W3CDTF">2006-04-17T00:00:02Z</dcterms:created>
  <dcterms:modified xsi:type="dcterms:W3CDTF">2018-08-27T11:46:33Z</dcterms:modified>
  <cp:category/>
</cp:coreProperties>
</file>