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2" r:id="rId3"/>
    <p:sldId id="293" r:id="rId4"/>
    <p:sldId id="295" r:id="rId5"/>
    <p:sldId id="294" r:id="rId6"/>
  </p:sldIdLst>
  <p:sldSz cx="12192000" cy="6858000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421D46-0BD4-964E-9AA1-CCDB5802A455}" v="3" dt="2022-04-01T12:19:03.0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4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小梨 貴弘" userId="efca07e5de8ea5e7" providerId="LiveId" clId="{81421D46-0BD4-964E-9AA1-CCDB5802A455}"/>
    <pc:docChg chg="custSel addSld modSld">
      <pc:chgData name="小梨 貴弘" userId="efca07e5de8ea5e7" providerId="LiveId" clId="{81421D46-0BD4-964E-9AA1-CCDB5802A455}" dt="2022-04-01T12:19:23.107" v="118" actId="20577"/>
      <pc:docMkLst>
        <pc:docMk/>
      </pc:docMkLst>
      <pc:sldChg chg="modSp mod">
        <pc:chgData name="小梨 貴弘" userId="efca07e5de8ea5e7" providerId="LiveId" clId="{81421D46-0BD4-964E-9AA1-CCDB5802A455}" dt="2022-04-01T12:16:36.798" v="6" actId="20577"/>
        <pc:sldMkLst>
          <pc:docMk/>
          <pc:sldMk cId="1988954866" sldId="256"/>
        </pc:sldMkLst>
        <pc:spChg chg="mod">
          <ac:chgData name="小梨 貴弘" userId="efca07e5de8ea5e7" providerId="LiveId" clId="{81421D46-0BD4-964E-9AA1-CCDB5802A455}" dt="2022-04-01T12:16:36.798" v="6" actId="20577"/>
          <ac:spMkLst>
            <pc:docMk/>
            <pc:sldMk cId="1988954866" sldId="256"/>
            <ac:spMk id="2" creationId="{E7EBB013-FD5F-004E-9536-0062FABAD0E8}"/>
          </ac:spMkLst>
        </pc:spChg>
      </pc:sldChg>
      <pc:sldChg chg="modSp mod">
        <pc:chgData name="小梨 貴弘" userId="efca07e5de8ea5e7" providerId="LiveId" clId="{81421D46-0BD4-964E-9AA1-CCDB5802A455}" dt="2022-04-01T12:16:52.773" v="14" actId="20577"/>
        <pc:sldMkLst>
          <pc:docMk/>
          <pc:sldMk cId="3302589360" sldId="292"/>
        </pc:sldMkLst>
        <pc:spChg chg="mod">
          <ac:chgData name="小梨 貴弘" userId="efca07e5de8ea5e7" providerId="LiveId" clId="{81421D46-0BD4-964E-9AA1-CCDB5802A455}" dt="2022-04-01T12:16:52.773" v="14" actId="20577"/>
          <ac:spMkLst>
            <pc:docMk/>
            <pc:sldMk cId="3302589360" sldId="292"/>
            <ac:spMk id="2" creationId="{E7EBB013-FD5F-004E-9536-0062FABAD0E8}"/>
          </ac:spMkLst>
        </pc:spChg>
      </pc:sldChg>
      <pc:sldChg chg="modSp mod">
        <pc:chgData name="小梨 貴弘" userId="efca07e5de8ea5e7" providerId="LiveId" clId="{81421D46-0BD4-964E-9AA1-CCDB5802A455}" dt="2022-04-01T12:18:52.155" v="75" actId="114"/>
        <pc:sldMkLst>
          <pc:docMk/>
          <pc:sldMk cId="2429728477" sldId="293"/>
        </pc:sldMkLst>
        <pc:spChg chg="mod">
          <ac:chgData name="小梨 貴弘" userId="efca07e5de8ea5e7" providerId="LiveId" clId="{81421D46-0BD4-964E-9AA1-CCDB5802A455}" dt="2022-04-01T12:17:02.469" v="24" actId="20577"/>
          <ac:spMkLst>
            <pc:docMk/>
            <pc:sldMk cId="2429728477" sldId="293"/>
            <ac:spMk id="2" creationId="{E7EBB013-FD5F-004E-9536-0062FABAD0E8}"/>
          </ac:spMkLst>
        </pc:spChg>
        <pc:graphicFrameChg chg="modGraphic">
          <ac:chgData name="小梨 貴弘" userId="efca07e5de8ea5e7" providerId="LiveId" clId="{81421D46-0BD4-964E-9AA1-CCDB5802A455}" dt="2022-04-01T12:18:52.155" v="75" actId="114"/>
          <ac:graphicFrameMkLst>
            <pc:docMk/>
            <pc:sldMk cId="2429728477" sldId="293"/>
            <ac:graphicFrameMk id="4" creationId="{E7BB24CA-38A4-9045-B7DB-0DDD6F190DBB}"/>
          </ac:graphicFrameMkLst>
        </pc:graphicFrameChg>
      </pc:sldChg>
      <pc:sldChg chg="modSp add mod">
        <pc:chgData name="小梨 貴弘" userId="efca07e5de8ea5e7" providerId="LiveId" clId="{81421D46-0BD4-964E-9AA1-CCDB5802A455}" dt="2022-04-01T12:19:23.107" v="118" actId="20577"/>
        <pc:sldMkLst>
          <pc:docMk/>
          <pc:sldMk cId="1112252441" sldId="295"/>
        </pc:sldMkLst>
        <pc:spChg chg="mod">
          <ac:chgData name="小梨 貴弘" userId="efca07e5de8ea5e7" providerId="LiveId" clId="{81421D46-0BD4-964E-9AA1-CCDB5802A455}" dt="2022-04-01T12:17:44.376" v="55" actId="20577"/>
          <ac:spMkLst>
            <pc:docMk/>
            <pc:sldMk cId="1112252441" sldId="295"/>
            <ac:spMk id="2" creationId="{E7EBB013-FD5F-004E-9536-0062FABAD0E8}"/>
          </ac:spMkLst>
        </pc:spChg>
        <pc:graphicFrameChg chg="mod modGraphic">
          <ac:chgData name="小梨 貴弘" userId="efca07e5de8ea5e7" providerId="LiveId" clId="{81421D46-0BD4-964E-9AA1-CCDB5802A455}" dt="2022-04-01T12:19:23.107" v="118" actId="20577"/>
          <ac:graphicFrameMkLst>
            <pc:docMk/>
            <pc:sldMk cId="1112252441" sldId="295"/>
            <ac:graphicFrameMk id="4" creationId="{E7BB24CA-38A4-9045-B7DB-0DDD6F190DBB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6C6A503-0942-8F49-ABF5-84A642C2A8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令和３年度　音楽（小梨）時間割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B60DD4-90D3-0240-88EF-22920A7ECF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C206B-82A8-D946-8308-E3364EEDBC88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3817F51-A515-7047-BFD3-94817C9DDE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4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0F8B62-196C-B242-B484-044417141F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4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DAF5A-BFA1-6946-9960-798B0229C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4575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令和３年度　音楽（小梨）時間割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98939-5F02-3D47-8878-66A27C0530B9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4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4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80013" y="6513514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67890-15E4-274F-B5F7-2ABC4D18A7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9563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1A941D-49C2-DA4B-A051-A949010F4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AE4092F-2DC9-3742-AF87-BEB4933479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9D88B9-88C4-1044-9C54-8A6B86155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54A5-72F3-D54F-A89F-5DC6FC0A3327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3FE057-86E9-0F44-9B76-FE43FF297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8959C1-00AE-9B49-A18B-9066920BE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DEC1-CD43-5B4E-ACAC-C0453CF87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59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5398E8-1566-2744-B694-7886EF2B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2A1977-3D31-FD41-8F87-E93D651B2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2E2696-11A1-484B-BD4E-42E9FF2D6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54A5-72F3-D54F-A89F-5DC6FC0A3327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5AA6B7-6A45-A241-924E-857282527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B93B96-46CB-8143-BE52-B319361D2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DEC1-CD43-5B4E-ACAC-C0453CF87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68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C2BCBEF-05FD-B94F-AABD-9B9672AB05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1F90B6-B58A-4E4B-AA5B-B6AB253DE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B988E7-C575-5A46-BDD2-40D18F7A4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54A5-72F3-D54F-A89F-5DC6FC0A3327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CDF79B-E3AA-E740-8B5B-3FAC636DB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51F226-A794-BD4F-A01E-DD1D45C1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DEC1-CD43-5B4E-ACAC-C0453CF87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14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05A012-8D5D-B34E-91A7-40EDFBD7E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CB3D08-DDC8-9042-976F-A5888466B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1A01DD-DDD8-7C46-A12C-70DC7E2C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54A5-72F3-D54F-A89F-5DC6FC0A3327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3D00D2-2553-4044-B44E-EDE2ABB7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EEC8F9-924F-D34E-AC97-32B24B782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DEC1-CD43-5B4E-ACAC-C0453CF87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55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52EA99-18E9-A64A-8305-7692C717A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C95047-48A4-E849-993E-AD5BA0401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473DB6-8267-E34B-8C22-646D83D1D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54A5-72F3-D54F-A89F-5DC6FC0A3327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91EE4A-4B3F-B948-A8F1-7D53CCE02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FCC4B8-969E-9948-9440-6102A555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DEC1-CD43-5B4E-ACAC-C0453CF87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06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A03B40-B01C-7841-8183-4DA68F2CB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C49247-5BF9-2A43-8B42-37D75A5FB2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9FB0CB7-10E1-374A-A26C-20591F20E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A0F988-FEC5-DB4C-9342-52E7141F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54A5-72F3-D54F-A89F-5DC6FC0A3327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9B24BE-09C0-8E4A-B609-71752E537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95B520-08F7-464D-8263-5FAC04AEA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DEC1-CD43-5B4E-ACAC-C0453CF87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57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83670C-9C52-0B46-B9A0-E5907088C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6ADC7D-EF47-2F4E-B359-B79FD4308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616C02B-C47E-9149-A6CE-83090823C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AC3FADC-DDC8-AE45-8AAB-5E3633290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74202D-0CC4-CF4A-88BF-82AA7AE58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566DD1C-1684-DF40-BBC8-51E517382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54A5-72F3-D54F-A89F-5DC6FC0A3327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0D1F25C-6C4A-D24D-8443-40B0AD50C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28886FD-76A9-5B43-ADB3-1E39CAE3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DEC1-CD43-5B4E-ACAC-C0453CF87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6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05940E-7DFB-CE44-8046-82E2EF18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5EABDF-D703-244B-86C0-708F77A93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54A5-72F3-D54F-A89F-5DC6FC0A3327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B59D80-FF89-254B-8866-E312B3F39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2C0926B-2AC5-9C44-A616-34199933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DEC1-CD43-5B4E-ACAC-C0453CF87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18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979C6D0-4315-AC41-AAD6-1B6838DE8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54A5-72F3-D54F-A89F-5DC6FC0A3327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687C388-51E4-CF4D-BCC2-1E7715511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B421124-E356-DC4F-BAE9-3D196C39D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DEC1-CD43-5B4E-ACAC-C0453CF87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88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4A4DD7-D500-254D-A62C-F315F422D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9C0649-8ABB-5E45-AEC8-D92B16EC8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455767-DF3D-A04C-896D-18A694D48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B47A75-DC8C-B74B-9993-85466194B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54A5-72F3-D54F-A89F-5DC6FC0A3327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A3FD6B-53A3-DB4A-B587-3437D9CD4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3B0C6-44E7-254B-946F-5203DD0E7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DEC1-CD43-5B4E-ACAC-C0453CF87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88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9D4BF8-E1BC-924A-ACBF-6391D2F7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CFFD3AA-64A1-F647-9E7D-958CA7277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2C01BF-7C27-404B-BE03-CF2DB6095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C7189C-B467-9B40-BF43-52F1F7418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54A5-72F3-D54F-A89F-5DC6FC0A3327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B08978-8878-9C49-9510-B4D8B10D2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F2C448-F0E1-644E-8DE8-CFC2647D9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DEC1-CD43-5B4E-ACAC-C0453CF87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69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BDED61F-C9E8-BD4D-977A-86671511D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0265DF-9EBE-6948-8C2E-C313ECEC7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AC70E5-D236-564C-B24A-9C5D17FB5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154A5-72F3-D54F-A89F-5DC6FC0A3327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FDC552-557C-914F-AA11-8099CC53C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4B1FAB-BF05-4240-8EFA-366AB5B67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0DEC1-CD43-5B4E-ACAC-C0453CF87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43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EBB013-FD5F-004E-9536-0062FABAD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94" y="272509"/>
            <a:ext cx="11833412" cy="448253"/>
          </a:xfrm>
        </p:spPr>
        <p:txBody>
          <a:bodyPr>
            <a:noAutofit/>
          </a:bodyPr>
          <a:lstStyle/>
          <a:p>
            <a:r>
              <a:rPr kumimoji="1"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令和４年度　音楽時間割　４月１１日</a:t>
            </a:r>
            <a:r>
              <a:rPr kumimoji="1"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〜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４</a:t>
            </a:r>
            <a:r>
              <a:rPr kumimoji="1"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月１５日（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kumimoji="1"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週）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E7BB24CA-38A4-9045-B7DB-0DDD6F190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514893"/>
              </p:ext>
            </p:extLst>
          </p:nvPr>
        </p:nvGraphicFramePr>
        <p:xfrm>
          <a:off x="479911" y="814891"/>
          <a:ext cx="11232178" cy="5720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7718">
                  <a:extLst>
                    <a:ext uri="{9D8B030D-6E8A-4147-A177-3AD203B41FA5}">
                      <a16:colId xmlns:a16="http://schemas.microsoft.com/office/drawing/2014/main" val="987312932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2231009738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3590112885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2798250336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651820016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1297094148"/>
                    </a:ext>
                  </a:extLst>
                </a:gridCol>
              </a:tblGrid>
              <a:tr h="46578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4/11</a:t>
                      </a:r>
                      <a:r>
                        <a:rPr kumimoji="1" lang="ja-JP" altLang="en-US" sz="2000" b="1"/>
                        <a:t>月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4/12</a:t>
                      </a:r>
                      <a:r>
                        <a:rPr kumimoji="1" lang="ja-JP" altLang="en-US" sz="2000" b="1"/>
                        <a:t>火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4/13</a:t>
                      </a:r>
                      <a:r>
                        <a:rPr kumimoji="1" lang="ja-JP" altLang="en-US" sz="2000" b="1"/>
                        <a:t>水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4/14</a:t>
                      </a:r>
                      <a:r>
                        <a:rPr kumimoji="1" lang="ja-JP" altLang="en-US" sz="2000" b="1"/>
                        <a:t>木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4/15</a:t>
                      </a:r>
                      <a:r>
                        <a:rPr kumimoji="1" lang="ja-JP" altLang="en-US" sz="2000" b="1"/>
                        <a:t>金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858458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１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36091410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２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07102862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３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14106791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４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986133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５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37933325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６</a:t>
                      </a:r>
                      <a:endParaRPr kumimoji="1" lang="en-US" altLang="ja-JP" sz="3600" dirty="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6013928"/>
                  </a:ext>
                </a:extLst>
              </a:tr>
              <a:tr h="8752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備考</a:t>
                      </a:r>
                      <a:endParaRPr kumimoji="1" lang="en-US" altLang="ja-JP" sz="2000" dirty="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945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95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EBB013-FD5F-004E-9536-0062FABAD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94" y="272509"/>
            <a:ext cx="11833412" cy="448253"/>
          </a:xfrm>
        </p:spPr>
        <p:txBody>
          <a:bodyPr>
            <a:noAutofit/>
          </a:bodyPr>
          <a:lstStyle/>
          <a:p>
            <a:r>
              <a:rPr kumimoji="1"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令和４年度　音楽時間割　４月１８日</a:t>
            </a:r>
            <a:r>
              <a:rPr kumimoji="1"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〜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４</a:t>
            </a:r>
            <a:r>
              <a:rPr kumimoji="1"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２２</a:t>
            </a:r>
            <a:r>
              <a:rPr kumimoji="1"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日（○週）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E7BB24CA-38A4-9045-B7DB-0DDD6F190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668638"/>
              </p:ext>
            </p:extLst>
          </p:nvPr>
        </p:nvGraphicFramePr>
        <p:xfrm>
          <a:off x="479911" y="814891"/>
          <a:ext cx="11232178" cy="5720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7718">
                  <a:extLst>
                    <a:ext uri="{9D8B030D-6E8A-4147-A177-3AD203B41FA5}">
                      <a16:colId xmlns:a16="http://schemas.microsoft.com/office/drawing/2014/main" val="987312932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2231009738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3590112885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2798250336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651820016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1297094148"/>
                    </a:ext>
                  </a:extLst>
                </a:gridCol>
              </a:tblGrid>
              <a:tr h="46578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4/18</a:t>
                      </a:r>
                      <a:r>
                        <a:rPr kumimoji="1" lang="ja-JP" altLang="en-US" sz="2000" b="1"/>
                        <a:t>月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4/19</a:t>
                      </a:r>
                      <a:r>
                        <a:rPr kumimoji="1" lang="ja-JP" altLang="en-US" sz="2000" b="1"/>
                        <a:t>火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4/20</a:t>
                      </a:r>
                      <a:r>
                        <a:rPr kumimoji="1" lang="ja-JP" altLang="en-US" sz="2000" b="1"/>
                        <a:t>水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4/21</a:t>
                      </a:r>
                      <a:r>
                        <a:rPr kumimoji="1" lang="ja-JP" altLang="en-US" sz="2000" b="1"/>
                        <a:t>木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4/22</a:t>
                      </a:r>
                      <a:r>
                        <a:rPr kumimoji="1" lang="ja-JP" altLang="en-US" sz="2000" b="1"/>
                        <a:t>金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858458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１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36091410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２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07102862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３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14106791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４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986133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５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37933325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６</a:t>
                      </a:r>
                      <a:endParaRPr kumimoji="1" lang="en-US" altLang="ja-JP" sz="3600" dirty="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6013928"/>
                  </a:ext>
                </a:extLst>
              </a:tr>
              <a:tr h="8752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備考</a:t>
                      </a:r>
                      <a:endParaRPr kumimoji="1" lang="en-US" altLang="ja-JP" sz="2000" dirty="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945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58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EBB013-FD5F-004E-9536-0062FABAD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94" y="272509"/>
            <a:ext cx="11833412" cy="448253"/>
          </a:xfrm>
        </p:spPr>
        <p:txBody>
          <a:bodyPr>
            <a:noAutofit/>
          </a:bodyPr>
          <a:lstStyle/>
          <a:p>
            <a:r>
              <a:rPr kumimoji="1"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令和４年度　音楽時間割　４月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２５</a:t>
            </a:r>
            <a:r>
              <a:rPr kumimoji="1"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  <a:r>
              <a:rPr kumimoji="1"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〜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４</a:t>
            </a:r>
            <a:r>
              <a:rPr kumimoji="1"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２９</a:t>
            </a:r>
            <a:r>
              <a:rPr kumimoji="1"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日（○週）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E7BB24CA-38A4-9045-B7DB-0DDD6F190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05385"/>
              </p:ext>
            </p:extLst>
          </p:nvPr>
        </p:nvGraphicFramePr>
        <p:xfrm>
          <a:off x="479911" y="814891"/>
          <a:ext cx="11232178" cy="5720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7718">
                  <a:extLst>
                    <a:ext uri="{9D8B030D-6E8A-4147-A177-3AD203B41FA5}">
                      <a16:colId xmlns:a16="http://schemas.microsoft.com/office/drawing/2014/main" val="987312932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2231009738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3590112885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2798250336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651820016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1297094148"/>
                    </a:ext>
                  </a:extLst>
                </a:gridCol>
              </a:tblGrid>
              <a:tr h="46578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4/25</a:t>
                      </a:r>
                      <a:r>
                        <a:rPr kumimoji="1" lang="ja-JP" altLang="en-US" sz="2000" b="1"/>
                        <a:t>月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4/26</a:t>
                      </a:r>
                      <a:r>
                        <a:rPr kumimoji="1" lang="ja-JP" altLang="en-US" sz="2000" b="1"/>
                        <a:t>火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4/27</a:t>
                      </a:r>
                      <a:r>
                        <a:rPr kumimoji="1" lang="ja-JP" altLang="en-US" sz="2000" b="1"/>
                        <a:t>水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4/28</a:t>
                      </a:r>
                      <a:r>
                        <a:rPr kumimoji="1" lang="ja-JP" altLang="en-US" sz="2000" b="1"/>
                        <a:t>木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4/29</a:t>
                      </a:r>
                      <a:r>
                        <a:rPr kumimoji="1" lang="ja-JP" altLang="en-US" sz="2000" b="1"/>
                        <a:t>金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858458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１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091410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２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102862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３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06791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４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86133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５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933325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６</a:t>
                      </a:r>
                      <a:endParaRPr kumimoji="1" lang="en-US" altLang="ja-JP" sz="3600" dirty="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013928"/>
                  </a:ext>
                </a:extLst>
              </a:tr>
              <a:tr h="8752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備考</a:t>
                      </a:r>
                      <a:endParaRPr kumimoji="1" lang="en-US" altLang="ja-JP" sz="2000" dirty="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i="1"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昭和の日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945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72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EBB013-FD5F-004E-9536-0062FABAD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94" y="272509"/>
            <a:ext cx="11833412" cy="448253"/>
          </a:xfrm>
        </p:spPr>
        <p:txBody>
          <a:bodyPr>
            <a:noAutofit/>
          </a:bodyPr>
          <a:lstStyle/>
          <a:p>
            <a:r>
              <a:rPr kumimoji="1"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令和４年度　音楽時間割　５月２日</a:t>
            </a:r>
            <a:r>
              <a:rPr kumimoji="1"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〜</a:t>
            </a:r>
            <a:r>
              <a:rPr kumimoji="1"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５月６日（○週）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E7BB24CA-38A4-9045-B7DB-0DDD6F190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643554"/>
              </p:ext>
            </p:extLst>
          </p:nvPr>
        </p:nvGraphicFramePr>
        <p:xfrm>
          <a:off x="479911" y="814891"/>
          <a:ext cx="11232178" cy="5720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7718">
                  <a:extLst>
                    <a:ext uri="{9D8B030D-6E8A-4147-A177-3AD203B41FA5}">
                      <a16:colId xmlns:a16="http://schemas.microsoft.com/office/drawing/2014/main" val="987312932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2231009738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3590112885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2798250336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651820016"/>
                    </a:ext>
                  </a:extLst>
                </a:gridCol>
                <a:gridCol w="2028892">
                  <a:extLst>
                    <a:ext uri="{9D8B030D-6E8A-4147-A177-3AD203B41FA5}">
                      <a16:colId xmlns:a16="http://schemas.microsoft.com/office/drawing/2014/main" val="1297094148"/>
                    </a:ext>
                  </a:extLst>
                </a:gridCol>
              </a:tblGrid>
              <a:tr h="46578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5/2</a:t>
                      </a:r>
                      <a:r>
                        <a:rPr kumimoji="1" lang="ja-JP" altLang="en-US" sz="2000" b="1"/>
                        <a:t>月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5/3</a:t>
                      </a:r>
                      <a:r>
                        <a:rPr kumimoji="1" lang="ja-JP" altLang="en-US" sz="2000" b="1"/>
                        <a:t>火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5/4</a:t>
                      </a:r>
                      <a:r>
                        <a:rPr kumimoji="1" lang="ja-JP" altLang="en-US" sz="2000" b="1"/>
                        <a:t>水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5/5</a:t>
                      </a:r>
                      <a:r>
                        <a:rPr kumimoji="1" lang="ja-JP" altLang="en-US" sz="2000" b="1"/>
                        <a:t>木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en-US" altLang="ja-JP" sz="2000" b="1" dirty="0"/>
                        <a:t>5/6</a:t>
                      </a:r>
                      <a:r>
                        <a:rPr kumimoji="1" lang="ja-JP" altLang="en-US" sz="2000" b="1"/>
                        <a:t>金</a:t>
                      </a:r>
                      <a:endParaRPr kumimoji="1" lang="ja-JP" altLang="en-US" sz="20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858458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１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36091410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２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07102862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３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14106791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４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986133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５</a:t>
                      </a:r>
                      <a:endParaRPr kumimoji="1" lang="ja-JP" altLang="en-US" sz="36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37933325"/>
                  </a:ext>
                </a:extLst>
              </a:tr>
              <a:tr h="729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/>
                        <a:t>６</a:t>
                      </a:r>
                      <a:endParaRPr kumimoji="1" lang="en-US" altLang="ja-JP" sz="3600" dirty="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6013928"/>
                  </a:ext>
                </a:extLst>
              </a:tr>
              <a:tr h="8752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備考</a:t>
                      </a:r>
                      <a:endParaRPr kumimoji="1" lang="en-US" altLang="ja-JP" sz="2000" dirty="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1"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憲法記念日</a:t>
                      </a:r>
                    </a:p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1"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みどりの日</a:t>
                      </a:r>
                    </a:p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1"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こどもの日</a:t>
                      </a:r>
                    </a:p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i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945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25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8FCE973B-B541-C241-B0A2-27E60CA5C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281" y="114750"/>
            <a:ext cx="11133438" cy="1123880"/>
          </a:xfrm>
        </p:spPr>
        <p:txBody>
          <a:bodyPr>
            <a:noAutofit/>
          </a:bodyPr>
          <a:lstStyle/>
          <a:p>
            <a:r>
              <a:rPr lang="ja-JP" altLang="en-US" sz="4000" b="1">
                <a:solidFill>
                  <a:srgbClr val="7030A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パワポによる「月ごと時間割表」の作り方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0AC8BA-46A9-2F48-93E5-52466B5E8A6A}"/>
              </a:ext>
            </a:extLst>
          </p:cNvPr>
          <p:cNvSpPr txBox="1"/>
          <p:nvPr/>
        </p:nvSpPr>
        <p:spPr>
          <a:xfrm>
            <a:off x="264597" y="2135392"/>
            <a:ext cx="595547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①元になる、通年の週時間割を入れたスライドを</a:t>
            </a:r>
            <a:endParaRPr kumimoji="1"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　</a:t>
            </a:r>
            <a:r>
              <a: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作ります。</a:t>
            </a:r>
            <a:endParaRPr kumimoji="1"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②その月分のスライドをコピーし、他の行事による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　欠時などを考慮しながら週ごとに時間割を調整して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　いきます。</a:t>
            </a:r>
            <a:endParaRPr kumimoji="1"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③その月分のスライド（４枚）を選択し、配付資料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　印刷機能を使って、４つのスライドをまとめて印刷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　（もしくは</a:t>
            </a:r>
            <a:r>
              <a:rPr kumimoji="1"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PDF</a:t>
            </a:r>
            <a:r>
              <a: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出力）します。</a:t>
            </a:r>
            <a:endParaRPr kumimoji="1"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④時間割の調整（授業時間の移動等）が必要な学級は、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　予め担任教師と相談し、空き時間等に代替時間を設定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　します。</a:t>
            </a:r>
            <a:endParaRPr kumimoji="1"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⑤すべての調整が終わったら印刷して各担任に配布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　します。</a:t>
            </a:r>
            <a:endParaRPr kumimoji="1" lang="ja-JP" alt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87DE20A-F66D-A142-BA97-2B72BD878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5762" y="2027583"/>
            <a:ext cx="5531641" cy="390893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88009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27191</TotalTime>
  <Words>270</Words>
  <Application>Microsoft Macintosh PowerPoint</Application>
  <PresentationFormat>ワイド画面</PresentationFormat>
  <Paragraphs>70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HGMaruGothicMPRO</vt:lpstr>
      <vt:lpstr>Hiragino Maru Gothic Pro W4</vt:lpstr>
      <vt:lpstr>MS Gothic</vt:lpstr>
      <vt:lpstr>Meiryo</vt:lpstr>
      <vt:lpstr>游ゴシック</vt:lpstr>
      <vt:lpstr>游ゴシック Light</vt:lpstr>
      <vt:lpstr>Arial</vt:lpstr>
      <vt:lpstr>Office テーマ</vt:lpstr>
      <vt:lpstr>令和４年度　音楽時間割　４月１１日〜４月１５日（○週）</vt:lpstr>
      <vt:lpstr>令和４年度　音楽時間割　４月１８日〜４月２２日（○週）</vt:lpstr>
      <vt:lpstr>令和４年度　音楽時間割　４月２５日〜４月２９日（○週）</vt:lpstr>
      <vt:lpstr>令和４年度　音楽時間割　５月２日〜５月６日（○週）</vt:lpstr>
      <vt:lpstr>パワポによる「月ごと時間割表」の作り方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令和３年度　音楽（小梨）時間割　１０月１０日〜１０月１０日（１週）</dc:title>
  <dc:creator>小梨 貴弘</dc:creator>
  <cp:lastModifiedBy>小梨 貴弘</cp:lastModifiedBy>
  <cp:revision>42</cp:revision>
  <cp:lastPrinted>2022-03-31T12:39:16Z</cp:lastPrinted>
  <dcterms:created xsi:type="dcterms:W3CDTF">2021-04-02T04:54:11Z</dcterms:created>
  <dcterms:modified xsi:type="dcterms:W3CDTF">2022-04-01T12:19:26Z</dcterms:modified>
</cp:coreProperties>
</file>