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18" r:id="rId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66"/>
    <a:srgbClr val="99FF99"/>
    <a:srgbClr val="FF7C8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spect="1" noChangeArrowheads="1"/>
          </p:cNvSpPr>
          <p:nvPr/>
        </p:nvSpPr>
        <p:spPr bwMode="auto">
          <a:xfrm>
            <a:off x="1547813" y="1582738"/>
            <a:ext cx="755650" cy="755650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3" name="Oval 3"/>
          <p:cNvSpPr>
            <a:spLocks noChangeAspect="1" noChangeArrowheads="1"/>
          </p:cNvSpPr>
          <p:nvPr/>
        </p:nvSpPr>
        <p:spPr bwMode="auto">
          <a:xfrm>
            <a:off x="7775575" y="2924175"/>
            <a:ext cx="1368425" cy="1368425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4" name="Oval 4"/>
          <p:cNvSpPr>
            <a:spLocks noChangeAspect="1" noChangeArrowheads="1"/>
          </p:cNvSpPr>
          <p:nvPr/>
        </p:nvSpPr>
        <p:spPr bwMode="auto">
          <a:xfrm>
            <a:off x="7885113" y="5849938"/>
            <a:ext cx="1008062" cy="1008062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5" name="Oval 5"/>
          <p:cNvSpPr>
            <a:spLocks noChangeAspect="1" noChangeArrowheads="1"/>
          </p:cNvSpPr>
          <p:nvPr/>
        </p:nvSpPr>
        <p:spPr bwMode="auto">
          <a:xfrm>
            <a:off x="0" y="1916113"/>
            <a:ext cx="1476375" cy="1476375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BE3F5D-0428-A241-AC7B-406041DC2B5D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13C87-BFFA-2B4C-BB6D-2922C35E588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64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482E6-5F44-E646-BAAC-58B798566E9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18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3143F-D72A-3B47-B1B4-43CCFD22D39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465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786CF-F933-5141-962C-A5EAFE7D31C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353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3BF25-D078-154C-A5D7-6E5B4EB796D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24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85E11-6B09-114C-B7BF-B237E316EEF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491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6E43C-C852-1549-AC6C-263D9F3F36C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4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9C3BE-1899-B144-9462-684753BA2BF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40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C5C29-0116-664D-BEEE-CA1205C156E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61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2D624-551E-6049-A505-2128E598A78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571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Oval 9"/>
          <p:cNvSpPr>
            <a:spLocks noChangeAspect="1" noChangeArrowheads="1"/>
          </p:cNvSpPr>
          <p:nvPr/>
        </p:nvSpPr>
        <p:spPr bwMode="auto">
          <a:xfrm>
            <a:off x="1547813" y="0"/>
            <a:ext cx="755650" cy="755650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Oval 10"/>
          <p:cNvSpPr>
            <a:spLocks noChangeAspect="1" noChangeArrowheads="1"/>
          </p:cNvSpPr>
          <p:nvPr/>
        </p:nvSpPr>
        <p:spPr bwMode="auto">
          <a:xfrm>
            <a:off x="7775575" y="1341438"/>
            <a:ext cx="1368425" cy="1368425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Oval 11"/>
          <p:cNvSpPr>
            <a:spLocks noChangeAspect="1" noChangeArrowheads="1"/>
          </p:cNvSpPr>
          <p:nvPr/>
        </p:nvSpPr>
        <p:spPr bwMode="auto">
          <a:xfrm>
            <a:off x="7667625" y="5849938"/>
            <a:ext cx="1008063" cy="1008062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Oval 8"/>
          <p:cNvSpPr>
            <a:spLocks noChangeAspect="1" noChangeArrowheads="1"/>
          </p:cNvSpPr>
          <p:nvPr/>
        </p:nvSpPr>
        <p:spPr bwMode="auto">
          <a:xfrm>
            <a:off x="0" y="333375"/>
            <a:ext cx="1476375" cy="1476375"/>
          </a:xfrm>
          <a:prstGeom prst="ellipse">
            <a:avLst/>
          </a:prstGeom>
          <a:gradFill rotWithShape="1">
            <a:gsLst>
              <a:gs pos="0">
                <a:srgbClr val="99FF99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DB2FC575-111E-2D4F-811A-36A557F0B93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988840"/>
            <a:ext cx="8305800" cy="3672880"/>
          </a:xfrm>
        </p:spPr>
        <p:txBody>
          <a:bodyPr/>
          <a:lstStyle/>
          <a:p>
            <a:r>
              <a:rPr lang="ja-JP" altLang="en-US" sz="8800" i="1" dirty="0" smtClean="0">
                <a:solidFill>
                  <a:srgbClr val="660066"/>
                </a:solidFill>
                <a:latin typeface="HGMinchoE" charset="-128"/>
                <a:ea typeface="HGMinchoE" charset="-128"/>
                <a:cs typeface="HGMinchoE" charset="-128"/>
              </a:rPr>
              <a:t>○○○○○○</a:t>
            </a:r>
            <a:endParaRPr lang="ja-JP" altLang="en-US" sz="8800" i="1" dirty="0">
              <a:solidFill>
                <a:srgbClr val="660066"/>
              </a:solidFill>
              <a:latin typeface="HGMinchoE" charset="-128"/>
              <a:ea typeface="HGMinchoE" charset="-128"/>
              <a:cs typeface="HGMinchoE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688" y="1124744"/>
            <a:ext cx="58272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0090"/>
                </a:solidFill>
                <a:latin typeface="HGSoeiKakupoptai Heavy" charset="-128"/>
                <a:ea typeface="HGSoeiKakupoptai Heavy" charset="-128"/>
                <a:cs typeface="HGSoeiKakupoptai Heavy" charset="-128"/>
              </a:rPr>
              <a:t>音楽朝会　</a:t>
            </a:r>
            <a:r>
              <a:rPr kumimoji="1" lang="ja-JP" altLang="en-US" sz="4400" dirty="0" smtClean="0">
                <a:solidFill>
                  <a:srgbClr val="000090"/>
                </a:solidFill>
                <a:latin typeface="HGSoeiKakupoptai Heavy" charset="-128"/>
                <a:ea typeface="HGSoeiKakupoptai Heavy" charset="-128"/>
                <a:cs typeface="HGSoeiKakupoptai Heavy" charset="-128"/>
              </a:rPr>
              <a:t>○月</a:t>
            </a:r>
            <a:r>
              <a:rPr kumimoji="1" lang="ja-JP" altLang="en-US" sz="4400" dirty="0" smtClean="0">
                <a:solidFill>
                  <a:srgbClr val="000090"/>
                </a:solidFill>
                <a:latin typeface="HGSoeiKakupoptai Heavy" charset="-128"/>
                <a:ea typeface="HGSoeiKakupoptai Heavy" charset="-128"/>
                <a:cs typeface="HGSoeiKakupoptai Heavy" charset="-128"/>
              </a:rPr>
              <a:t>のうた</a:t>
            </a:r>
            <a:endParaRPr kumimoji="1" lang="ja-JP" altLang="en-US" sz="4400" dirty="0">
              <a:solidFill>
                <a:srgbClr val="000090"/>
              </a:solidFill>
              <a:latin typeface="HGSoeiKakupoptai Heavy" charset="-128"/>
              <a:ea typeface="HGSoeiKakupoptai Heavy" charset="-128"/>
              <a:cs typeface="HGSoeiKakupoptai Heavy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136904" cy="463927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</a:t>
            </a:r>
            <a:r>
              <a:rPr lang="en-US" altLang="ja-JP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 </a:t>
            </a:r>
            <a:r>
              <a:rPr lang="ja-JP" altLang="en-US" sz="7200" dirty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</a:t>
            </a:r>
            <a:r>
              <a:rPr lang="ja-JP" altLang="en-US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</a:t>
            </a:r>
            <a:endParaRPr lang="en-US" altLang="ja-JP" sz="7200" dirty="0" smtClean="0">
              <a:solidFill>
                <a:srgbClr val="000066"/>
              </a:solidFill>
              <a:latin typeface="HGSoeiKakugothicUB" charset="-128"/>
              <a:ea typeface="HGSoeiKakugothicUB" charset="-128"/>
              <a:cs typeface="HGSoeiKakugothicUB" charset="-128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7200" dirty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</a:t>
            </a:r>
            <a:r>
              <a:rPr lang="en-US" altLang="ja-JP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 </a:t>
            </a:r>
            <a:r>
              <a:rPr lang="ja-JP" altLang="en-US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○○○○</a:t>
            </a:r>
            <a:endParaRPr lang="ja-JP" altLang="en-US" sz="7200" dirty="0" smtClean="0">
              <a:solidFill>
                <a:srgbClr val="000066"/>
              </a:solidFill>
              <a:latin typeface="HGSoeiKakugothicUB" charset="-128"/>
              <a:ea typeface="HGSoeiKakugothicUB" charset="-128"/>
              <a:cs typeface="HGSoeiKakugothicUB" charset="-128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7200" dirty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</a:t>
            </a:r>
            <a:r>
              <a:rPr lang="en-US" altLang="ja-JP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 </a:t>
            </a:r>
            <a:r>
              <a:rPr lang="ja-JP" altLang="en-US" sz="7200" dirty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</a:t>
            </a:r>
            <a:r>
              <a:rPr lang="ja-JP" altLang="en-US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</a:t>
            </a:r>
            <a:endParaRPr lang="en-US" altLang="ja-JP" sz="7200" dirty="0" smtClean="0">
              <a:solidFill>
                <a:srgbClr val="000066"/>
              </a:solidFill>
              <a:latin typeface="HGSoeiKakugothicUB" charset="-128"/>
              <a:ea typeface="HGSoeiKakugothicUB" charset="-128"/>
              <a:cs typeface="HGSoeiKakugothicUB" charset="-128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7200" dirty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○○○○</a:t>
            </a:r>
            <a:r>
              <a:rPr lang="en-US" altLang="ja-JP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 </a:t>
            </a:r>
            <a:r>
              <a:rPr lang="ja-JP" altLang="en-US" sz="7200" dirty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○○○</a:t>
            </a:r>
            <a:r>
              <a:rPr lang="ja-JP" altLang="en-US" sz="7200" dirty="0" smtClean="0">
                <a:solidFill>
                  <a:srgbClr val="000066"/>
                </a:solidFill>
                <a:latin typeface="HGSoeiKakugothicUB" charset="-128"/>
                <a:ea typeface="HGSoeiKakugothicUB" charset="-128"/>
                <a:cs typeface="HGSoeiKakugothicUB" charset="-128"/>
              </a:rPr>
              <a:t>○</a:t>
            </a:r>
            <a:endParaRPr lang="ja-JP" altLang="en-US" sz="7200" dirty="0">
              <a:solidFill>
                <a:srgbClr val="000066"/>
              </a:solidFill>
              <a:latin typeface="HGSoeiKakugothicUB" charset="-128"/>
              <a:ea typeface="HGSoeiKakugothicUB" charset="-128"/>
              <a:cs typeface="HGSoeiKakugothicUB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60648"/>
            <a:ext cx="8640960" cy="6336704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36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歌詞プレゼンの作り方</a:t>
            </a:r>
            <a:endParaRPr lang="en-US" altLang="ja-JP" sz="36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ja-JP" sz="3600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・スライドの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「○」を歌詞の文字に置き換えていきます。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いっぱいに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なったら、スライドをコピー＆ペーストし、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さらに歌詞を打ち込んでいきます。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・一番初めのスライドに、「挿入」タブから「オー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ディオ」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を選び、音源のファイルを挿入します。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・スライド上に現れる「スピーカー」のアイコンをクリック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すると、上部に「再生」タブが現れるので、「スライド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切り替え後も再生」にチェックを入れ、開始を「クリック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時」から「自動」に変更すると、スライドを開始するのと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同時に音源が再生されます。（スライドを進めても、音源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は止まりません。）</a:t>
            </a:r>
            <a:endParaRPr lang="en-US" altLang="ja-JP" sz="2400" dirty="0" smtClean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432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022-green cotton-">
  <a:themeElements>
    <a:clrScheme name="design022-green cotton-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022-green cotton-">
      <a:majorFont>
        <a:latin typeface="Times New Roman"/>
        <a:ea typeface="ＭＳ Ｐゴシック"/>
        <a:cs typeface="ＭＳ Ｐゴシック"/>
      </a:majorFont>
      <a:minorFont>
        <a:latin typeface="Times New Roman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sign022-green cotton-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022-green cotton-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022-green cotton-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022-green cotton-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022-green cotton-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022-green cotton-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022-green cotton-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design022-green cotton-</Template>
  <TotalTime>262</TotalTime>
  <Words>54</Words>
  <Application>Microsoft Macintosh PowerPoint</Application>
  <PresentationFormat>画面に合わせる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HGGothicE</vt:lpstr>
      <vt:lpstr>HGMinchoE</vt:lpstr>
      <vt:lpstr>HGSoeiKakugothicUB</vt:lpstr>
      <vt:lpstr>HGSoeiKakupoptai Heavy</vt:lpstr>
      <vt:lpstr>ＭＳ Ｐゴシック</vt:lpstr>
      <vt:lpstr>Times New Roman</vt:lpstr>
      <vt:lpstr>design022-green cotton-</vt:lpstr>
      <vt:lpstr>○○○○○○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歌詞プレゼン（テンプレート）</dc:title>
  <dc:subject/>
  <dc:creator>TAKAHIRO KONASHI</dc:creator>
  <cp:keywords/>
  <dc:description/>
  <cp:lastModifiedBy>小梨貴弘</cp:lastModifiedBy>
  <cp:revision>18</cp:revision>
  <cp:lastPrinted>2018-02-04T10:02:35Z</cp:lastPrinted>
  <dcterms:created xsi:type="dcterms:W3CDTF">2006-10-23T10:14:24Z</dcterms:created>
  <dcterms:modified xsi:type="dcterms:W3CDTF">2018-02-04T10:03:17Z</dcterms:modified>
  <cp:category/>
</cp:coreProperties>
</file>