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76" r:id="rId14"/>
    <p:sldId id="267" r:id="rId15"/>
    <p:sldId id="277" r:id="rId16"/>
    <p:sldId id="268" r:id="rId17"/>
    <p:sldId id="278" r:id="rId18"/>
    <p:sldId id="269" r:id="rId19"/>
    <p:sldId id="275" r:id="rId20"/>
    <p:sldId id="270" r:id="rId21"/>
    <p:sldId id="279" r:id="rId22"/>
    <p:sldId id="271" r:id="rId23"/>
    <p:sldId id="280" r:id="rId24"/>
    <p:sldId id="272" r:id="rId25"/>
    <p:sldId id="281" r:id="rId26"/>
    <p:sldId id="273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94807"/>
  </p:normalViewPr>
  <p:slideViewPr>
    <p:cSldViewPr snapToGrid="0" snapToObjects="1">
      <p:cViewPr varScale="1">
        <p:scale>
          <a:sx n="120" d="100"/>
          <a:sy n="120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897F2-95E5-4747-8CC1-CD3E24128572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42C5-EB9E-F54D-80D8-D6A249C2D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64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0B2219-0BC6-C94A-BAF1-87B8A89D0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A31D7FC-6B23-D749-B231-599E5A7C3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クリックしてマスター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727E48-9236-A343-8B6C-F9DE03FB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718A8C-2B38-6C4D-9AAA-8CBDEB15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71934D-1D62-8449-A79A-08C1C8E9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3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3AB9A-231F-F74E-B9BA-C3168EC2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968ED1-115F-8C48-A11B-EE519B1FA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B870E0-142F-3240-AE5C-A7D23AE4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04FD97-D806-124A-8594-2836B88E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79D1A6-7DBD-7440-833C-A217035B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88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77D6FD7-F7FC-7542-AA87-9E3E71946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D55D39-D83E-8A42-87B3-0D6B137B1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551D1-BF3F-FA41-9FE9-50FFDE7E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654D64-3B71-9341-9A00-2CDD784E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EA48CC-704D-2D4F-87F1-475A9F37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59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F097B1-7AC6-744C-96B1-3A9D2192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A410C1-CAF1-6B41-B385-74CC843A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0767A6-1FC0-7147-AA55-B221DE42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ABF9B0-8A50-9144-861F-D9782B21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5F57E0-746B-494E-926C-C7928878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96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25FD19-9ABF-504E-BC4F-6BC6F4CF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FEE91F-B3B4-3049-924E-EB2E4A1E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C7B8FC-4C18-0649-A102-0B455489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6007FB-2EF2-1E43-A538-B978AD32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39A3DD-A729-DF4E-ADAE-FB5DCBB2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00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C9AFE-2D97-1545-8791-484DCCF8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2937EA-A85A-4D4E-B46C-7960D979C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3A0411-1178-9D42-A342-5B3A647DF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6CF66B-259A-EF45-91A2-BF458CFB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EE9C2A-364A-0243-BA2A-4FB7AC46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E7F2D3-6527-7A4D-A235-A21B3BB8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00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1F4A26-5CAD-A64B-9DAB-CC124075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E74B91-D43C-CF43-9565-331AC333B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D0596C-AA4D-9349-B62C-0E7019E99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1886321-A9D2-0048-95D5-245F5AB7E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7086CD-80D8-8448-914E-C029B3B0C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E5465A-F659-7B4B-AA89-1CDEF843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98562F-2202-A74A-AACD-890B9F35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359BD81-E22C-764A-B480-F87042B1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51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E9A90-BD40-8449-AB2E-4506BD05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E0E8EF-5EEF-DC42-BCD0-1B9B6DC2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4105C2-DF28-BF40-BE0A-D23E6A71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57019E-C3D3-4F47-B297-4F5E1890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5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CC92AC2-178C-9A4B-94E3-F776DCB9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EB0207-EF61-0B4D-A6FC-57BBD326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53A0A9-800D-DC4A-8358-7C8CFB14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76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F0BC3-DEB4-0843-9208-BFA929AA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5C7DD2-3777-7F43-9638-23FE540A8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978ABB-C849-DF49-88AC-9C25B89EB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9F8E1D-6C6C-7941-A30D-3E697079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69F728-75DF-C84B-B8C1-0781DC0E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97FBE7-9D52-7745-8B78-2A05BE47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94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09EA91-DF38-C74B-ADA5-B9565BB9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7F1A29F-E07D-1146-A87B-B6D8EC234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224BC5-446A-1548-95A8-5338B2522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4BED53-7C27-EB4B-8DE2-3E029E8E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6006DE-01B6-3C45-9937-8352C242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A574D2-35D7-334C-8756-1923DEA7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33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97EE647-1DD9-1F42-96B1-852942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270790-74C0-0B43-8B6C-7BF03B04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EAA0E4-F569-0141-9250-9803AE15F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DFFF9-2C95-FE4F-8A92-2C70C9783E98}" type="datetimeFigureOut">
              <a:rPr kumimoji="1" lang="ja-JP" altLang="en-US" smtClean="0"/>
              <a:t>2018/8/5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07D5FA-DB23-1B44-8A7A-074E69996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A14345-FA73-F44B-94CA-4A7A825B6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8284-37E2-9449-9C88-899F621F6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37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5627484-EA41-AB4B-A0B3-13AA61A5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C81F57-F01E-664A-A671-85584CBF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5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764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ミ</a:t>
            </a:r>
          </a:p>
        </p:txBody>
      </p:sp>
    </p:spTree>
    <p:extLst>
      <p:ext uri="{BB962C8B-B14F-4D97-AF65-F5344CB8AC3E}">
        <p14:creationId xmlns:p14="http://schemas.microsoft.com/office/powerpoint/2010/main" val="71820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F674CB7-2860-8846-BC6B-A8CAF7A6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9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756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シ</a:t>
            </a:r>
          </a:p>
        </p:txBody>
      </p:sp>
    </p:spTree>
    <p:extLst>
      <p:ext uri="{BB962C8B-B14F-4D97-AF65-F5344CB8AC3E}">
        <p14:creationId xmlns:p14="http://schemas.microsoft.com/office/powerpoint/2010/main" val="69420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7A41D85-FB3B-4743-AA8E-1750A2FE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6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990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ソ</a:t>
            </a:r>
          </a:p>
        </p:txBody>
      </p:sp>
    </p:spTree>
    <p:extLst>
      <p:ext uri="{BB962C8B-B14F-4D97-AF65-F5344CB8AC3E}">
        <p14:creationId xmlns:p14="http://schemas.microsoft.com/office/powerpoint/2010/main" val="36880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5627484-EA41-AB4B-A0B3-13AA61A5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1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1223755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326472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F7B79F-584D-8C4F-924D-1C6577811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425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CB3110-ACCD-274D-A51C-366EB9FAE471}"/>
              </a:ext>
            </a:extLst>
          </p:cNvPr>
          <p:cNvSpPr txBox="1"/>
          <p:nvPr/>
        </p:nvSpPr>
        <p:spPr>
          <a:xfrm>
            <a:off x="2974181" y="-342899"/>
            <a:ext cx="6243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ー</a:t>
            </a:r>
            <a:endParaRPr kumimoji="1" lang="ja-JP" altLang="en-US" sz="20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19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334096-AB7C-0144-9654-4740F6CD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4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08680DF-6517-EB4F-9864-96720B92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8" y="1316521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ファ</a:t>
            </a:r>
          </a:p>
        </p:txBody>
      </p:sp>
    </p:spTree>
    <p:extLst>
      <p:ext uri="{BB962C8B-B14F-4D97-AF65-F5344CB8AC3E}">
        <p14:creationId xmlns:p14="http://schemas.microsoft.com/office/powerpoint/2010/main" val="2164030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8728C95-0DFF-3146-9F77-89D0F9BA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9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425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レ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CB3110-ACCD-274D-A51C-366EB9FAE471}"/>
              </a:ext>
            </a:extLst>
          </p:cNvPr>
          <p:cNvSpPr txBox="1"/>
          <p:nvPr/>
        </p:nvSpPr>
        <p:spPr>
          <a:xfrm>
            <a:off x="2974181" y="-342899"/>
            <a:ext cx="6243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ー</a:t>
            </a:r>
            <a:endParaRPr kumimoji="1" lang="ja-JP" altLang="en-US" sz="20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299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F5BA948-B3A9-7D4B-9547-5136E9C7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31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1237008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ラ</a:t>
            </a:r>
          </a:p>
        </p:txBody>
      </p:sp>
    </p:spTree>
    <p:extLst>
      <p:ext uri="{BB962C8B-B14F-4D97-AF65-F5344CB8AC3E}">
        <p14:creationId xmlns:p14="http://schemas.microsoft.com/office/powerpoint/2010/main" val="2275122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334096-AB7C-0144-9654-4740F6CD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6" y="1263512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レ</a:t>
            </a:r>
          </a:p>
        </p:txBody>
      </p:sp>
    </p:spTree>
    <p:extLst>
      <p:ext uri="{BB962C8B-B14F-4D97-AF65-F5344CB8AC3E}">
        <p14:creationId xmlns:p14="http://schemas.microsoft.com/office/powerpoint/2010/main" val="4125917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C81F57-F01E-664A-A671-85584CBF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53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764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ミ</a:t>
            </a:r>
          </a:p>
        </p:txBody>
      </p:sp>
    </p:spTree>
    <p:extLst>
      <p:ext uri="{BB962C8B-B14F-4D97-AF65-F5344CB8AC3E}">
        <p14:creationId xmlns:p14="http://schemas.microsoft.com/office/powerpoint/2010/main" val="79851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C81F57-F01E-664A-A671-85584CBF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73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F674CB7-2860-8846-BC6B-A8CAF7A6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1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756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シ</a:t>
            </a:r>
          </a:p>
        </p:txBody>
      </p:sp>
    </p:spTree>
    <p:extLst>
      <p:ext uri="{BB962C8B-B14F-4D97-AF65-F5344CB8AC3E}">
        <p14:creationId xmlns:p14="http://schemas.microsoft.com/office/powerpoint/2010/main" val="998416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7A41D85-FB3B-4743-AA8E-1750A2FE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2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990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ソ</a:t>
            </a:r>
          </a:p>
        </p:txBody>
      </p:sp>
    </p:spTree>
    <p:extLst>
      <p:ext uri="{BB962C8B-B14F-4D97-AF65-F5344CB8AC3E}">
        <p14:creationId xmlns:p14="http://schemas.microsoft.com/office/powerpoint/2010/main" val="1194910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5627484-EA41-AB4B-A0B3-13AA61A5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57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1223755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1557346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F7B79F-584D-8C4F-924D-1C6577811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42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425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CB3110-ACCD-274D-A51C-366EB9FAE471}"/>
              </a:ext>
            </a:extLst>
          </p:cNvPr>
          <p:cNvSpPr txBox="1"/>
          <p:nvPr/>
        </p:nvSpPr>
        <p:spPr>
          <a:xfrm>
            <a:off x="2974181" y="-342899"/>
            <a:ext cx="6243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ー</a:t>
            </a:r>
            <a:endParaRPr kumimoji="1" lang="ja-JP" altLang="en-US" sz="20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332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08680DF-6517-EB4F-9864-96720B92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5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8" y="1316521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ファ</a:t>
            </a:r>
          </a:p>
        </p:txBody>
      </p:sp>
    </p:spTree>
    <p:extLst>
      <p:ext uri="{BB962C8B-B14F-4D97-AF65-F5344CB8AC3E}">
        <p14:creationId xmlns:p14="http://schemas.microsoft.com/office/powerpoint/2010/main" val="148332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08680DF-6517-EB4F-9864-96720B92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92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8728C95-0DFF-3146-9F77-89D0F9BA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7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425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レ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CB3110-ACCD-274D-A51C-366EB9FAE471}"/>
              </a:ext>
            </a:extLst>
          </p:cNvPr>
          <p:cNvSpPr txBox="1"/>
          <p:nvPr/>
        </p:nvSpPr>
        <p:spPr>
          <a:xfrm>
            <a:off x="2974181" y="-342899"/>
            <a:ext cx="6243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ー</a:t>
            </a:r>
            <a:endParaRPr kumimoji="1" lang="ja-JP" altLang="en-US" sz="20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553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F5BA948-B3A9-7D4B-9547-5136E9C7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1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1237008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ラ</a:t>
            </a:r>
          </a:p>
        </p:txBody>
      </p:sp>
    </p:spTree>
    <p:extLst>
      <p:ext uri="{BB962C8B-B14F-4D97-AF65-F5344CB8AC3E}">
        <p14:creationId xmlns:p14="http://schemas.microsoft.com/office/powerpoint/2010/main" val="802888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334096-AB7C-0144-9654-4740F6CD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20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6" y="1263512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レ</a:t>
            </a:r>
          </a:p>
        </p:txBody>
      </p:sp>
    </p:spTree>
    <p:extLst>
      <p:ext uri="{BB962C8B-B14F-4D97-AF65-F5344CB8AC3E}">
        <p14:creationId xmlns:p14="http://schemas.microsoft.com/office/powerpoint/2010/main" val="2004828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C81F57-F01E-664A-A671-85584CBF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8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764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ミ</a:t>
            </a:r>
          </a:p>
        </p:txBody>
      </p:sp>
    </p:spTree>
    <p:extLst>
      <p:ext uri="{BB962C8B-B14F-4D97-AF65-F5344CB8AC3E}">
        <p14:creationId xmlns:p14="http://schemas.microsoft.com/office/powerpoint/2010/main" val="31595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F674CB7-2860-8846-BC6B-A8CAF7A6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99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756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シ</a:t>
            </a:r>
          </a:p>
        </p:txBody>
      </p:sp>
    </p:spTree>
    <p:extLst>
      <p:ext uri="{BB962C8B-B14F-4D97-AF65-F5344CB8AC3E}">
        <p14:creationId xmlns:p14="http://schemas.microsoft.com/office/powerpoint/2010/main" val="211960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7A41D85-FB3B-4743-AA8E-1750A2FE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76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7A41D85-FB3B-4743-AA8E-1750A2FE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27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990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ソ</a:t>
            </a:r>
          </a:p>
        </p:txBody>
      </p:sp>
    </p:spTree>
    <p:extLst>
      <p:ext uri="{BB962C8B-B14F-4D97-AF65-F5344CB8AC3E}">
        <p14:creationId xmlns:p14="http://schemas.microsoft.com/office/powerpoint/2010/main" val="1214290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5627484-EA41-AB4B-A0B3-13AA61A5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71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1223755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1550035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F7B79F-584D-8C4F-924D-1C6577811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1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425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CB3110-ACCD-274D-A51C-366EB9FAE471}"/>
              </a:ext>
            </a:extLst>
          </p:cNvPr>
          <p:cNvSpPr txBox="1"/>
          <p:nvPr/>
        </p:nvSpPr>
        <p:spPr>
          <a:xfrm>
            <a:off x="2974181" y="-342899"/>
            <a:ext cx="6243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ー</a:t>
            </a:r>
            <a:endParaRPr kumimoji="1" lang="ja-JP" altLang="en-US" sz="20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109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08680DF-6517-EB4F-9864-96720B92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2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8" y="1316521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ファ</a:t>
            </a:r>
          </a:p>
        </p:txBody>
      </p:sp>
    </p:spTree>
    <p:extLst>
      <p:ext uri="{BB962C8B-B14F-4D97-AF65-F5344CB8AC3E}">
        <p14:creationId xmlns:p14="http://schemas.microsoft.com/office/powerpoint/2010/main" val="1836561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8728C95-0DFF-3146-9F77-89D0F9BA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56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425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レ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CB3110-ACCD-274D-A51C-366EB9FAE471}"/>
              </a:ext>
            </a:extLst>
          </p:cNvPr>
          <p:cNvSpPr txBox="1"/>
          <p:nvPr/>
        </p:nvSpPr>
        <p:spPr>
          <a:xfrm>
            <a:off x="2974181" y="-342899"/>
            <a:ext cx="6243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ー</a:t>
            </a:r>
            <a:endParaRPr kumimoji="1" lang="ja-JP" altLang="en-US" sz="200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3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F5BA948-B3A9-7D4B-9547-5136E9C7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535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F5BA948-B3A9-7D4B-9547-5136E9C7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38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1237008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ラ</a:t>
            </a:r>
          </a:p>
        </p:txBody>
      </p:sp>
    </p:spTree>
    <p:extLst>
      <p:ext uri="{BB962C8B-B14F-4D97-AF65-F5344CB8AC3E}">
        <p14:creationId xmlns:p14="http://schemas.microsoft.com/office/powerpoint/2010/main" val="17516626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334096-AB7C-0144-9654-4740F6CD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76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B086E-5A4A-7344-9419-F80A266D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6" y="1263512"/>
            <a:ext cx="10515600" cy="43434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00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レ</a:t>
            </a:r>
          </a:p>
        </p:txBody>
      </p:sp>
    </p:spTree>
    <p:extLst>
      <p:ext uri="{BB962C8B-B14F-4D97-AF65-F5344CB8AC3E}">
        <p14:creationId xmlns:p14="http://schemas.microsoft.com/office/powerpoint/2010/main" val="130537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F674CB7-2860-8846-BC6B-A8CAF7A6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0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F7B79F-584D-8C4F-924D-1C6577811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8728C95-0DFF-3146-9F77-89D0F9BA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33</Words>
  <Application>Microsoft Macintosh PowerPoint</Application>
  <PresentationFormat>ワイド画面</PresentationFormat>
  <Paragraphs>33</Paragraphs>
  <Slides>63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63</vt:i4>
      </vt:variant>
    </vt:vector>
  </HeadingPairs>
  <TitlesOfParts>
    <vt:vector size="69" baseType="lpstr">
      <vt:lpstr>Hiragino Kaku Gothic Std W8</vt:lpstr>
      <vt:lpstr>Yu Gothic</vt:lpstr>
      <vt:lpstr>Yu Gothic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ミ</vt:lpstr>
      <vt:lpstr>PowerPoint プレゼンテーション</vt:lpstr>
      <vt:lpstr>シ</vt:lpstr>
      <vt:lpstr>PowerPoint プレゼンテーション</vt:lpstr>
      <vt:lpstr>ソ</vt:lpstr>
      <vt:lpstr>PowerPoint プレゼンテーション</vt:lpstr>
      <vt:lpstr>ド</vt:lpstr>
      <vt:lpstr>PowerPoint プレゼンテーション</vt:lpstr>
      <vt:lpstr>ド</vt:lpstr>
      <vt:lpstr>PowerPoint プレゼンテーション</vt:lpstr>
      <vt:lpstr>ファ</vt:lpstr>
      <vt:lpstr>PowerPoint プレゼンテーション</vt:lpstr>
      <vt:lpstr>レ</vt:lpstr>
      <vt:lpstr>PowerPoint プレゼンテーション</vt:lpstr>
      <vt:lpstr>ラ</vt:lpstr>
      <vt:lpstr>PowerPoint プレゼンテーション</vt:lpstr>
      <vt:lpstr>レ</vt:lpstr>
      <vt:lpstr>PowerPoint プレゼンテーション</vt:lpstr>
      <vt:lpstr>ミ</vt:lpstr>
      <vt:lpstr>PowerPoint プレゼンテーション</vt:lpstr>
      <vt:lpstr>シ</vt:lpstr>
      <vt:lpstr>PowerPoint プレゼンテーション</vt:lpstr>
      <vt:lpstr>ソ</vt:lpstr>
      <vt:lpstr>PowerPoint プレゼンテーション</vt:lpstr>
      <vt:lpstr>ド</vt:lpstr>
      <vt:lpstr>PowerPoint プレゼンテーション</vt:lpstr>
      <vt:lpstr>ド</vt:lpstr>
      <vt:lpstr>PowerPoint プレゼンテーション</vt:lpstr>
      <vt:lpstr>ファ</vt:lpstr>
      <vt:lpstr>PowerPoint プレゼンテーション</vt:lpstr>
      <vt:lpstr>レ</vt:lpstr>
      <vt:lpstr>PowerPoint プレゼンテーション</vt:lpstr>
      <vt:lpstr>ラ</vt:lpstr>
      <vt:lpstr>PowerPoint プレゼンテーション</vt:lpstr>
      <vt:lpstr>レ</vt:lpstr>
      <vt:lpstr>PowerPoint プレゼンテーション</vt:lpstr>
      <vt:lpstr>ミ</vt:lpstr>
      <vt:lpstr>PowerPoint プレゼンテーション</vt:lpstr>
      <vt:lpstr>シ</vt:lpstr>
      <vt:lpstr>PowerPoint プレゼンテーション</vt:lpstr>
      <vt:lpstr>ソ</vt:lpstr>
      <vt:lpstr>PowerPoint プレゼンテーション</vt:lpstr>
      <vt:lpstr>ド</vt:lpstr>
      <vt:lpstr>PowerPoint プレゼンテーション</vt:lpstr>
      <vt:lpstr>ド</vt:lpstr>
      <vt:lpstr>PowerPoint プレゼンテーション</vt:lpstr>
      <vt:lpstr>ファ</vt:lpstr>
      <vt:lpstr>PowerPoint プレゼンテーション</vt:lpstr>
      <vt:lpstr>レ</vt:lpstr>
      <vt:lpstr>PowerPoint プレゼンテーション</vt:lpstr>
      <vt:lpstr>ラ</vt:lpstr>
      <vt:lpstr>PowerPoint プレゼンテーション</vt:lpstr>
      <vt:lpstr>レ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小梨貴弘</dc:creator>
  <cp:lastModifiedBy>小梨貴弘</cp:lastModifiedBy>
  <cp:revision>5</cp:revision>
  <dcterms:created xsi:type="dcterms:W3CDTF">2018-05-20T23:23:16Z</dcterms:created>
  <dcterms:modified xsi:type="dcterms:W3CDTF">2018-08-05T10:44:12Z</dcterms:modified>
</cp:coreProperties>
</file>