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78" r:id="rId2"/>
    <p:sldId id="280" r:id="rId3"/>
    <p:sldId id="287" r:id="rId4"/>
    <p:sldId id="288" r:id="rId5"/>
    <p:sldId id="289" r:id="rId6"/>
    <p:sldId id="506" r:id="rId7"/>
    <p:sldId id="373" r:id="rId8"/>
    <p:sldId id="471" r:id="rId9"/>
    <p:sldId id="507" r:id="rId10"/>
    <p:sldId id="451" r:id="rId11"/>
    <p:sldId id="425" r:id="rId12"/>
    <p:sldId id="508" r:id="rId13"/>
    <p:sldId id="375" r:id="rId14"/>
    <p:sldId id="456" r:id="rId15"/>
    <p:sldId id="509" r:id="rId16"/>
    <p:sldId id="376" r:id="rId17"/>
    <p:sldId id="295" r:id="rId18"/>
    <p:sldId id="510" r:id="rId19"/>
    <p:sldId id="380" r:id="rId20"/>
    <p:sldId id="458" r:id="rId21"/>
    <p:sldId id="511" r:id="rId22"/>
    <p:sldId id="382" r:id="rId23"/>
    <p:sldId id="431" r:id="rId24"/>
    <p:sldId id="512" r:id="rId25"/>
    <p:sldId id="383" r:id="rId26"/>
    <p:sldId id="435" r:id="rId27"/>
    <p:sldId id="513" r:id="rId28"/>
    <p:sldId id="386" r:id="rId29"/>
    <p:sldId id="433" r:id="rId30"/>
    <p:sldId id="275" r:id="rId31"/>
    <p:sldId id="514" r:id="rId32"/>
    <p:sldId id="306" r:id="rId33"/>
    <p:sldId id="307" r:id="rId34"/>
    <p:sldId id="515" r:id="rId35"/>
    <p:sldId id="516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6" autoAdjust="0"/>
    <p:restoredTop sz="94613" autoAdjust="0"/>
  </p:normalViewPr>
  <p:slideViewPr>
    <p:cSldViewPr snapToGrid="0" snapToObjects="1">
      <p:cViewPr varScale="1">
        <p:scale>
          <a:sx n="154" d="100"/>
          <a:sy n="154" d="100"/>
        </p:scale>
        <p:origin x="200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4E888-01CE-DF40-89B8-D7B56A0F6E2A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4EA45-EDE2-9E48-8BC2-B6F99A2E1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25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0038" y="375282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プログラム２　１年生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525444"/>
            <a:ext cx="91890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斉　唱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奏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124107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91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9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0038" y="407366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プログラム３　５年生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552469"/>
            <a:ext cx="918907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唱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6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奏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5820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377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3824" y="399345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プログラム４　先生たち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45078" y="1554720"/>
            <a:ext cx="91890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唱</a:t>
            </a:r>
            <a:endParaRPr kumimoji="1" lang="en-US" altLang="ja-JP" sz="36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「？？？」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44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おたのしみに！！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ja-JP" altLang="en-US" sz="3600" i="1" dirty="0"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52295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63385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419131"/>
            <a:ext cx="6400800" cy="494778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３０</a:t>
            </a:r>
            <a:r>
              <a:rPr kumimoji="1" lang="ja-JP" altLang="en-US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</a:t>
            </a:r>
            <a:r>
              <a:rPr kumimoji="1" lang="ja-JP" altLang="en-US" b="1" dirty="0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　</a:t>
            </a:r>
            <a:r>
              <a:rPr lang="ja-JP" altLang="en-US" b="1" dirty="0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戸田東</a:t>
            </a:r>
            <a:r>
              <a:rPr kumimoji="1" lang="ja-JP" altLang="en-US" b="1" dirty="0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11281" y="3318650"/>
            <a:ext cx="4737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/>
                <a:cs typeface="Cooper Black"/>
              </a:rPr>
              <a:t>Todahigashi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/>
                <a:cs typeface="Cooper Black"/>
              </a:rPr>
              <a:t> Music </a:t>
            </a:r>
            <a:r>
              <a:rPr kumimoji="1" lang="en-US" altLang="ja-JP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/>
                <a:cs typeface="Cooper Black"/>
              </a:rPr>
              <a:t>Festa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/>
                <a:cs typeface="Cooper Black"/>
              </a:rPr>
              <a:t> 2018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/>
              <a:cs typeface="Cooper Black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26575" y="3922348"/>
            <a:ext cx="4396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FF00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  <a:cs typeface="ヒラギノ角ゴ Std W8"/>
              </a:rPr>
              <a:t>休けい　</a:t>
            </a:r>
            <a:r>
              <a:rPr kumimoji="1" lang="en-US" altLang="ja-JP" sz="4800" dirty="0">
                <a:solidFill>
                  <a:srgbClr val="FFFF00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  <a:cs typeface="ヒラギノ角ゴ Std W8"/>
              </a:rPr>
              <a:t>20</a:t>
            </a:r>
            <a:r>
              <a:rPr kumimoji="1" lang="ja-JP" altLang="en-US" sz="4800" dirty="0">
                <a:solidFill>
                  <a:srgbClr val="FFFF00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  <a:cs typeface="ヒラギノ角ゴ Std W8"/>
              </a:rPr>
              <a:t>分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2E3D51A-3D8A-8249-BA0D-59269B4A7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963" y="449967"/>
            <a:ext cx="295371" cy="81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  <p:bldP spid="8" grpId="0" build="allAtOnce"/>
      <p:bldP spid="8" grpI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57865" y="399345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プログラム５　２年生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525445"/>
            <a:ext cx="918907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斉　唱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6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奏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19596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9361"/>
            <a:ext cx="8229600" cy="677334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srgbClr val="FFFF00"/>
                </a:solidFill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オープニング・セレモニー</a:t>
            </a:r>
            <a:endParaRPr kumimoji="1" lang="ja-JP" altLang="en-US" sz="4400" dirty="0">
              <a:solidFill>
                <a:srgbClr val="FFFF00"/>
              </a:solidFill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15" y="1451127"/>
            <a:ext cx="4139042" cy="310428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424377" y="1362896"/>
            <a:ext cx="30572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司　会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</a:t>
            </a:r>
            <a:r>
              <a:rPr kumimoji="1" lang="en-US" altLang="ja-JP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 </a:t>
            </a:r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○○さん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</a:t>
            </a:r>
            <a:r>
              <a:rPr kumimoji="1" lang="en-US" altLang="ja-JP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 </a:t>
            </a:r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○○さん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24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（児童会代表委員）</a:t>
            </a:r>
          </a:p>
        </p:txBody>
      </p:sp>
    </p:spTree>
    <p:extLst>
      <p:ext uri="{BB962C8B-B14F-4D97-AF65-F5344CB8AC3E}">
        <p14:creationId xmlns:p14="http://schemas.microsoft.com/office/powerpoint/2010/main" val="417621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912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0038" y="375282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プログラム６　４年生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525445"/>
            <a:ext cx="918907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唱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6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奏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4075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3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0038" y="367263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プログラム７　６年生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552467"/>
            <a:ext cx="91890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唱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　奏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18087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02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8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9679" y="375282"/>
            <a:ext cx="7459579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プログラム８</a:t>
            </a:r>
            <a:r>
              <a:rPr lang="ja-JP" alt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　○○クラブ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678582"/>
            <a:ext cx="91890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105320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21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677"/>
            <a:ext cx="8229600" cy="586462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srgbClr val="FFFF00"/>
                </a:solidFill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オープニング・セレモニー</a:t>
            </a:r>
            <a:endParaRPr kumimoji="1" lang="ja-JP" altLang="en-US" sz="4400" dirty="0">
              <a:solidFill>
                <a:srgbClr val="FFFF00"/>
              </a:solidFill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04153" y="1817422"/>
            <a:ext cx="676339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教頭先生のお話</a:t>
            </a:r>
            <a:endParaRPr kumimoji="1" lang="en-US" altLang="ja-JP" sz="4800" dirty="0">
              <a:latin typeface="HGMinchoE" panose="02020909000000000000" pitchFamily="49" charset="-128"/>
              <a:ea typeface="HGMinchoE" panose="02020909000000000000" pitchFamily="49" charset="-128"/>
              <a:cs typeface="ヒラギノ丸ゴ Pro W4"/>
            </a:endParaRPr>
          </a:p>
          <a:p>
            <a:pPr algn="ctr"/>
            <a:endParaRPr kumimoji="1" lang="en-US" altLang="ja-JP" sz="5400" dirty="0">
              <a:latin typeface="HGMinchoE" panose="02020909000000000000" pitchFamily="49" charset="-128"/>
              <a:ea typeface="HGMinchoE" panose="02020909000000000000" pitchFamily="49" charset="-128"/>
              <a:cs typeface="ヒラギノ丸ゴ Pro W4"/>
            </a:endParaRPr>
          </a:p>
          <a:p>
            <a:pPr algn="ctr"/>
            <a:r>
              <a:rPr kumimoji="1" lang="ja-JP" altLang="en-US" sz="540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○○</a:t>
            </a:r>
            <a:r>
              <a:rPr kumimoji="1" lang="en-US" altLang="ja-JP" sz="54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 </a:t>
            </a:r>
            <a:r>
              <a:rPr kumimoji="1" lang="ja-JP" altLang="en-US" sz="540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○○</a:t>
            </a:r>
            <a:r>
              <a:rPr kumimoji="1" lang="ja-JP" altLang="en-US" sz="54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　教頭先生</a:t>
            </a:r>
          </a:p>
        </p:txBody>
      </p:sp>
    </p:spTree>
    <p:extLst>
      <p:ext uri="{BB962C8B-B14F-4D97-AF65-F5344CB8AC3E}">
        <p14:creationId xmlns:p14="http://schemas.microsoft.com/office/powerpoint/2010/main" val="26875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7160"/>
            <a:ext cx="8229600" cy="69989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児童全員による合唱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8658" y="2455495"/>
            <a:ext cx="83920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「○○○○○○」</a:t>
            </a:r>
            <a:endParaRPr kumimoji="1" lang="ja-JP" altLang="en-US" sz="80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7418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1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677"/>
            <a:ext cx="8229600" cy="586462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srgbClr val="FFFF00"/>
                </a:solidFill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エンディング・セレモニー</a:t>
            </a:r>
            <a:endParaRPr kumimoji="1" lang="ja-JP" altLang="en-US" sz="4400" dirty="0">
              <a:solidFill>
                <a:srgbClr val="FFFF00"/>
              </a:solidFill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04158" y="1817422"/>
            <a:ext cx="676339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校長先生のお話</a:t>
            </a:r>
            <a:endParaRPr kumimoji="1" lang="en-US" altLang="ja-JP" sz="4800" dirty="0">
              <a:latin typeface="HGMinchoE" panose="02020909000000000000" pitchFamily="49" charset="-128"/>
              <a:ea typeface="HGMinchoE" panose="02020909000000000000" pitchFamily="49" charset="-128"/>
              <a:cs typeface="ヒラギノ丸ゴ Pro W4"/>
            </a:endParaRPr>
          </a:p>
          <a:p>
            <a:pPr algn="ctr"/>
            <a:endParaRPr kumimoji="1" lang="en-US" altLang="ja-JP" sz="5400" dirty="0">
              <a:latin typeface="HGMinchoE" panose="02020909000000000000" pitchFamily="49" charset="-128"/>
              <a:ea typeface="HGMinchoE" panose="02020909000000000000" pitchFamily="49" charset="-128"/>
              <a:cs typeface="ヒラギノ丸ゴ Pro W4"/>
            </a:endParaRPr>
          </a:p>
          <a:p>
            <a:pPr algn="ctr"/>
            <a:r>
              <a:rPr kumimoji="1" lang="ja-JP" altLang="en-US" sz="540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○○</a:t>
            </a:r>
            <a:r>
              <a:rPr kumimoji="1" lang="en-US" altLang="ja-JP" sz="54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 </a:t>
            </a:r>
            <a:r>
              <a:rPr kumimoji="1" lang="ja-JP" altLang="en-US" sz="540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○○</a:t>
            </a:r>
            <a:r>
              <a:rPr kumimoji="1" lang="ja-JP" altLang="en-US" sz="54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　校長先生</a:t>
            </a:r>
          </a:p>
        </p:txBody>
      </p:sp>
    </p:spTree>
    <p:extLst>
      <p:ext uri="{BB962C8B-B14F-4D97-AF65-F5344CB8AC3E}">
        <p14:creationId xmlns:p14="http://schemas.microsoft.com/office/powerpoint/2010/main" val="232440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677"/>
            <a:ext cx="8229600" cy="586462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srgbClr val="FFFF00"/>
                </a:solidFill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エンディング・セレモニー</a:t>
            </a:r>
            <a:endParaRPr kumimoji="1" lang="ja-JP" altLang="en-US" sz="4400" dirty="0">
              <a:solidFill>
                <a:srgbClr val="FFFF00"/>
              </a:solidFill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06361" y="1855345"/>
            <a:ext cx="3480440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児童代表のことば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</a:t>
            </a:r>
            <a:r>
              <a:rPr kumimoji="1" lang="en-US" altLang="ja-JP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 </a:t>
            </a:r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○○さん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24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（児童会代表委員）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7" y="1494543"/>
            <a:ext cx="4176090" cy="313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E134FC-B49B-3648-844B-DFDBF50A5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54627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/>
              <a:t>このスライドの使い方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D61E85-FFA7-1C41-BFA0-B25DB58E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/>
              <a:t>プロジェクターを用意し、体育館の壁面にスクリーン（もしくは模造紙等をつないで大きくしたもの）を設置し、投影します。（暗幕を閉めた方がよく見えます。）</a:t>
            </a:r>
            <a:endParaRPr kumimoji="1" lang="en-US" altLang="ja-JP" sz="2400" dirty="0"/>
          </a:p>
          <a:p>
            <a:r>
              <a:rPr kumimoji="1" lang="ja-JP" altLang="en-US" sz="2400"/>
              <a:t>画像、文字は適宜入れ変えてご利用ください。</a:t>
            </a:r>
            <a:endParaRPr kumimoji="1" lang="en-US" altLang="ja-JP" sz="2400" dirty="0"/>
          </a:p>
          <a:p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04703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677"/>
            <a:ext cx="8229600" cy="586462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srgbClr val="FFFF00"/>
                </a:solidFill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オープニング・セレモニー</a:t>
            </a:r>
            <a:endParaRPr kumimoji="1" lang="ja-JP" altLang="en-US" sz="4400" dirty="0">
              <a:solidFill>
                <a:srgbClr val="FFFF00"/>
              </a:solidFill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66" y="1498479"/>
            <a:ext cx="4071817" cy="305386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206361" y="1855345"/>
            <a:ext cx="3480440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児童代表のことば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</a:t>
            </a:r>
            <a:r>
              <a:rPr kumimoji="1" lang="en-US" altLang="ja-JP" sz="32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 </a:t>
            </a:r>
            <a:r>
              <a:rPr kumimoji="1" lang="ja-JP" altLang="en-US" sz="320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○○さん</a:t>
            </a:r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endParaRPr kumimoji="1" lang="en-US" altLang="ja-JP" sz="3200" dirty="0">
              <a:latin typeface="HGMinchoE" panose="02020909000000000000" pitchFamily="49" charset="-128"/>
              <a:ea typeface="HGMinchoE" panose="02020909000000000000" pitchFamily="49" charset="-128"/>
              <a:cs typeface="Hiragino Mincho ProN W6" charset="-128"/>
            </a:endParaRPr>
          </a:p>
          <a:p>
            <a:pPr algn="ctr"/>
            <a:r>
              <a:rPr kumimoji="1" lang="ja-JP" altLang="en-US" sz="2400" dirty="0">
                <a:latin typeface="HGMinchoE" panose="02020909000000000000" pitchFamily="49" charset="-128"/>
                <a:ea typeface="HGMinchoE" panose="02020909000000000000" pitchFamily="49" charset="-128"/>
                <a:cs typeface="Hiragino Mincho ProN W6" charset="-128"/>
              </a:rPr>
              <a:t>（児童会代表委員）</a:t>
            </a:r>
          </a:p>
        </p:txBody>
      </p:sp>
    </p:spTree>
    <p:extLst>
      <p:ext uri="{BB962C8B-B14F-4D97-AF65-F5344CB8AC3E}">
        <p14:creationId xmlns:p14="http://schemas.microsoft.com/office/powerpoint/2010/main" val="386498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9677"/>
            <a:ext cx="8229600" cy="586462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solidFill>
                  <a:srgbClr val="FFFF00"/>
                </a:solidFill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オープニング・セレモニー</a:t>
            </a:r>
            <a:endParaRPr kumimoji="1" lang="ja-JP" altLang="en-US" sz="4400" dirty="0">
              <a:solidFill>
                <a:srgbClr val="FFFF00"/>
              </a:solidFill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23513" y="1817422"/>
            <a:ext cx="572464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諸注意・連絡</a:t>
            </a:r>
            <a:endParaRPr kumimoji="1" lang="en-US" altLang="ja-JP" sz="4800" dirty="0">
              <a:latin typeface="HGMinchoE" panose="02020909000000000000" pitchFamily="49" charset="-128"/>
              <a:ea typeface="HGMinchoE" panose="02020909000000000000" pitchFamily="49" charset="-128"/>
              <a:cs typeface="ヒラギノ丸ゴ Pro W4"/>
            </a:endParaRPr>
          </a:p>
          <a:p>
            <a:pPr algn="ctr"/>
            <a:endParaRPr kumimoji="1" lang="en-US" altLang="ja-JP" sz="5400" dirty="0">
              <a:latin typeface="HGMinchoE" panose="02020909000000000000" pitchFamily="49" charset="-128"/>
              <a:ea typeface="HGMinchoE" panose="02020909000000000000" pitchFamily="49" charset="-128"/>
              <a:cs typeface="ヒラギノ丸ゴ Pro W4"/>
            </a:endParaRPr>
          </a:p>
          <a:p>
            <a:pPr algn="ctr"/>
            <a:r>
              <a:rPr kumimoji="1" lang="ja-JP" altLang="en-US" sz="54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音楽</a:t>
            </a:r>
            <a:r>
              <a:rPr kumimoji="1" lang="ja-JP" altLang="en-US" sz="540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　○○</a:t>
            </a:r>
            <a:r>
              <a:rPr kumimoji="1" lang="ja-JP" altLang="en-US" sz="5400" dirty="0">
                <a:latin typeface="HGMinchoE" panose="02020909000000000000" pitchFamily="49" charset="-128"/>
                <a:ea typeface="HGMinchoE" panose="02020909000000000000" pitchFamily="49" charset="-128"/>
                <a:cs typeface="ヒラギノ丸ゴ Pro W4"/>
              </a:rPr>
              <a:t>　先生</a:t>
            </a:r>
          </a:p>
        </p:txBody>
      </p:sp>
    </p:spTree>
    <p:extLst>
      <p:ext uri="{BB962C8B-B14F-4D97-AF65-F5344CB8AC3E}">
        <p14:creationId xmlns:p14="http://schemas.microsoft.com/office/powerpoint/2010/main" val="235941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3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0038" y="375282"/>
            <a:ext cx="6378846" cy="699892"/>
          </a:xfrm>
        </p:spPr>
        <p:txBody>
          <a:bodyPr>
            <a:normAutofit fontScale="90000"/>
          </a:bodyPr>
          <a:lstStyle/>
          <a:p>
            <a:r>
              <a:rPr lang="ja-JP" alt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プログラム１　３年生</a:t>
            </a:r>
            <a:endParaRPr kumimoji="1" lang="ja-JP" alt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5078" y="1525444"/>
            <a:ext cx="91890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斉　唱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「○○○○○○」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合</a:t>
            </a:r>
            <a:r>
              <a:rPr kumimoji="1" lang="ja-JP" altLang="en-US" sz="32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　奏</a:t>
            </a:r>
            <a:endParaRPr kumimoji="1" lang="en-US" altLang="ja-JP" sz="32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  <a:p>
            <a:pPr algn="ctr"/>
            <a:r>
              <a:rPr kumimoji="1" lang="ja-JP" altLang="en-US" sz="4800">
                <a:latin typeface="Meiryo" panose="020B0604030504040204" pitchFamily="34" charset="-128"/>
                <a:ea typeface="Meiryo" panose="020B0604030504040204" pitchFamily="34" charset="-128"/>
                <a:cs typeface="ヒラギノ丸ゴ Pro W4"/>
              </a:rPr>
              <a:t>「 ○○○○○○ 」</a:t>
            </a:r>
            <a:endParaRPr kumimoji="1" lang="en-US" altLang="ja-JP" sz="4800" dirty="0">
              <a:latin typeface="Meiryo" panose="020B0604030504040204" pitchFamily="34" charset="-128"/>
              <a:ea typeface="Meiryo" panose="020B0604030504040204" pitchFamily="34" charset="-128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46251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25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43030"/>
            <a:ext cx="7772400" cy="110251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kumimoji="1" lang="ja-JP" alt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G明朝E"/>
                <a:ea typeface="HG明朝E"/>
                <a:cs typeface="HG明朝E"/>
              </a:rPr>
              <a:t>校内音楽会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1130838"/>
            <a:ext cx="6400800" cy="494778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平成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年度　</a:t>
            </a:r>
            <a:r>
              <a:rPr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○○○</a:t>
            </a:r>
            <a:r>
              <a:rPr kumimoji="1" lang="ja-JP" altLang="en-US" sz="2400" b="1">
                <a:solidFill>
                  <a:srgbClr val="CC66FF"/>
                </a:solidFill>
                <a:latin typeface="メイリオ"/>
                <a:ea typeface="メイリオ"/>
                <a:cs typeface="メイリオ"/>
              </a:rPr>
              <a:t>小学校</a:t>
            </a:r>
            <a:endParaRPr kumimoji="1" lang="ja-JP" altLang="en-US" sz="2400" b="1" dirty="0">
              <a:solidFill>
                <a:srgbClr val="CC66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33107" y="3670238"/>
            <a:ext cx="5837273" cy="966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N W6"/>
              </a:rPr>
              <a:t>音楽会・テーマ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N W6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r>
              <a:rPr kumimoji="1" lang="ja-JP" alt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音楽会・サブテーマ</a:t>
            </a:r>
            <a:r>
              <a:rPr kumimoji="1"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MinchoE" panose="02020909000000000000" pitchFamily="49" charset="-128"/>
                <a:ea typeface="HGMinchoE" panose="02020909000000000000" pitchFamily="49" charset="-128"/>
                <a:cs typeface="ヒラギノ明朝 Pro W6"/>
              </a:rPr>
              <a:t>〜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MinchoE" panose="02020909000000000000" pitchFamily="49" charset="-128"/>
              <a:ea typeface="HGMinchoE" panose="02020909000000000000" pitchFamily="49" charset="-128"/>
              <a:cs typeface="ヒラギノ明朝 Pro W6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6015528-B423-2341-8FF6-158E82C41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64" y="261624"/>
            <a:ext cx="314472" cy="86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9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トワイライト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トワイライト.thmx</Template>
  <TotalTime>9211</TotalTime>
  <Words>310</Words>
  <Application>Microsoft Macintosh PowerPoint</Application>
  <PresentationFormat>画面に合わせる (16:9)</PresentationFormat>
  <Paragraphs>131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52" baseType="lpstr">
      <vt:lpstr>HGSSoeiKakugothicUB</vt:lpstr>
      <vt:lpstr>HGMinchoE</vt:lpstr>
      <vt:lpstr>HGMinchoE</vt:lpstr>
      <vt:lpstr>Hiragino Mincho ProN W6</vt:lpstr>
      <vt:lpstr>ＭＳ Ｐゴシック</vt:lpstr>
      <vt:lpstr>ヒラギノ角ゴ Pro W3</vt:lpstr>
      <vt:lpstr>ヒラギノ角ゴ Std W8</vt:lpstr>
      <vt:lpstr>ヒラギノ丸ゴ Pro W4</vt:lpstr>
      <vt:lpstr>ヒラギノ明朝 Pro W6</vt:lpstr>
      <vt:lpstr>ヒラギノ明朝 ProN W6</vt:lpstr>
      <vt:lpstr>Meiryo</vt:lpstr>
      <vt:lpstr>Meiryo</vt:lpstr>
      <vt:lpstr>Arial</vt:lpstr>
      <vt:lpstr>Calibri</vt:lpstr>
      <vt:lpstr>Cooper Black</vt:lpstr>
      <vt:lpstr>Corbel</vt:lpstr>
      <vt:lpstr>トワイライト</vt:lpstr>
      <vt:lpstr>校内音楽会</vt:lpstr>
      <vt:lpstr>オープニング・セレモニー</vt:lpstr>
      <vt:lpstr>オープニング・セレモニー</vt:lpstr>
      <vt:lpstr>オープニング・セレモニー</vt:lpstr>
      <vt:lpstr>オープニング・セレモニー</vt:lpstr>
      <vt:lpstr>校内音楽会</vt:lpstr>
      <vt:lpstr>プログラム１　３年生</vt:lpstr>
      <vt:lpstr>PowerPoint プレゼンテーション</vt:lpstr>
      <vt:lpstr>校内音楽会</vt:lpstr>
      <vt:lpstr>プログラム２　１年生</vt:lpstr>
      <vt:lpstr>PowerPoint プレゼンテーション</vt:lpstr>
      <vt:lpstr>校内音楽会</vt:lpstr>
      <vt:lpstr>プログラム３　５年生</vt:lpstr>
      <vt:lpstr>PowerPoint プレゼンテーション</vt:lpstr>
      <vt:lpstr>校内音楽会</vt:lpstr>
      <vt:lpstr>プログラム４　先生たち</vt:lpstr>
      <vt:lpstr>校内音楽会</vt:lpstr>
      <vt:lpstr>校内音楽会</vt:lpstr>
      <vt:lpstr>プログラム５　２年生</vt:lpstr>
      <vt:lpstr>PowerPoint プレゼンテーション</vt:lpstr>
      <vt:lpstr>校内音楽会</vt:lpstr>
      <vt:lpstr>プログラム６　４年生</vt:lpstr>
      <vt:lpstr>PowerPoint プレゼンテーション</vt:lpstr>
      <vt:lpstr>校内音楽会</vt:lpstr>
      <vt:lpstr>プログラム７　６年生</vt:lpstr>
      <vt:lpstr>PowerPoint プレゼンテーション</vt:lpstr>
      <vt:lpstr>校内音楽会</vt:lpstr>
      <vt:lpstr>プログラム８　○○クラブ</vt:lpstr>
      <vt:lpstr>PowerPoint プレゼンテーション</vt:lpstr>
      <vt:lpstr>児童全員による合唱</vt:lpstr>
      <vt:lpstr>校内音楽会</vt:lpstr>
      <vt:lpstr>エンディング・セレモニー</vt:lpstr>
      <vt:lpstr>エンディング・セレモニー</vt:lpstr>
      <vt:lpstr>校内音楽会</vt:lpstr>
      <vt:lpstr>このスライドの使い方</vt:lpstr>
    </vt:vector>
  </TitlesOfParts>
  <Manager/>
  <Company>明日の音楽室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校内音楽会プログラム（投影用）</dc:title>
  <dc:subject/>
  <dc:creator>小梨 貴弘</dc:creator>
  <cp:keywords/>
  <dc:description/>
  <cp:lastModifiedBy>小梨貴弘</cp:lastModifiedBy>
  <cp:revision>151</cp:revision>
  <dcterms:created xsi:type="dcterms:W3CDTF">2011-11-02T04:39:56Z</dcterms:created>
  <dcterms:modified xsi:type="dcterms:W3CDTF">2018-08-28T05:35:15Z</dcterms:modified>
  <cp:category/>
</cp:coreProperties>
</file>