
<file path=[Content_Types].xml><?xml version="1.0" encoding="utf-8"?>
<Types xmlns="http://schemas.openxmlformats.org/package/2006/content-types">
  <Default Extension="emf" ContentType="image/x-emf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2" r:id="rId1"/>
  </p:sldMasterIdLst>
  <p:notesMasterIdLst>
    <p:notesMasterId r:id="rId52"/>
  </p:notesMasterIdLst>
  <p:handoutMasterIdLst>
    <p:handoutMasterId r:id="rId53"/>
  </p:handoutMasterIdLst>
  <p:sldIdLst>
    <p:sldId id="1827" r:id="rId2"/>
    <p:sldId id="1864" r:id="rId3"/>
    <p:sldId id="1814" r:id="rId4"/>
    <p:sldId id="2725" r:id="rId5"/>
    <p:sldId id="1873" r:id="rId6"/>
    <p:sldId id="1816" r:id="rId7"/>
    <p:sldId id="1817" r:id="rId8"/>
    <p:sldId id="2162" r:id="rId9"/>
    <p:sldId id="2163" r:id="rId10"/>
    <p:sldId id="2164" r:id="rId11"/>
    <p:sldId id="2165" r:id="rId12"/>
    <p:sldId id="2166" r:id="rId13"/>
    <p:sldId id="1831" r:id="rId14"/>
    <p:sldId id="1832" r:id="rId15"/>
    <p:sldId id="1833" r:id="rId16"/>
    <p:sldId id="2160" r:id="rId17"/>
    <p:sldId id="1835" r:id="rId18"/>
    <p:sldId id="2161" r:id="rId19"/>
    <p:sldId id="1837" r:id="rId20"/>
    <p:sldId id="1838" r:id="rId21"/>
    <p:sldId id="1839" r:id="rId22"/>
    <p:sldId id="1840" r:id="rId23"/>
    <p:sldId id="1841" r:id="rId24"/>
    <p:sldId id="1842" r:id="rId25"/>
    <p:sldId id="1843" r:id="rId26"/>
    <p:sldId id="1844" r:id="rId27"/>
    <p:sldId id="1845" r:id="rId28"/>
    <p:sldId id="1846" r:id="rId29"/>
    <p:sldId id="1847" r:id="rId30"/>
    <p:sldId id="1848" r:id="rId31"/>
    <p:sldId id="1849" r:id="rId32"/>
    <p:sldId id="1850" r:id="rId33"/>
    <p:sldId id="1851" r:id="rId34"/>
    <p:sldId id="1852" r:id="rId35"/>
    <p:sldId id="1853" r:id="rId36"/>
    <p:sldId id="1854" r:id="rId37"/>
    <p:sldId id="1855" r:id="rId38"/>
    <p:sldId id="1856" r:id="rId39"/>
    <p:sldId id="1857" r:id="rId40"/>
    <p:sldId id="1858" r:id="rId41"/>
    <p:sldId id="1859" r:id="rId42"/>
    <p:sldId id="1860" r:id="rId43"/>
    <p:sldId id="1862" r:id="rId44"/>
    <p:sldId id="1863" r:id="rId45"/>
    <p:sldId id="1866" r:id="rId46"/>
    <p:sldId id="1865" r:id="rId47"/>
    <p:sldId id="2167" r:id="rId48"/>
    <p:sldId id="1869" r:id="rId49"/>
    <p:sldId id="1870" r:id="rId50"/>
    <p:sldId id="1871" r:id="rId51"/>
  </p:sldIdLst>
  <p:sldSz cx="9144000" cy="5143500" type="screen16x9"/>
  <p:notesSz cx="9144000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300" kern="1200">
        <a:solidFill>
          <a:srgbClr val="595650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1pPr>
    <a:lvl2pPr marL="286984" algn="ctr" rtl="0" fontAlgn="base">
      <a:spcBef>
        <a:spcPct val="0"/>
      </a:spcBef>
      <a:spcAft>
        <a:spcPct val="0"/>
      </a:spcAft>
      <a:defRPr sz="2300" kern="1200">
        <a:solidFill>
          <a:srgbClr val="595650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2pPr>
    <a:lvl3pPr marL="573969" algn="ctr" rtl="0" fontAlgn="base">
      <a:spcBef>
        <a:spcPct val="0"/>
      </a:spcBef>
      <a:spcAft>
        <a:spcPct val="0"/>
      </a:spcAft>
      <a:defRPr sz="2300" kern="1200">
        <a:solidFill>
          <a:srgbClr val="595650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3pPr>
    <a:lvl4pPr marL="860953" algn="ctr" rtl="0" fontAlgn="base">
      <a:spcBef>
        <a:spcPct val="0"/>
      </a:spcBef>
      <a:spcAft>
        <a:spcPct val="0"/>
      </a:spcAft>
      <a:defRPr sz="2300" kern="1200">
        <a:solidFill>
          <a:srgbClr val="595650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4pPr>
    <a:lvl5pPr marL="1147938" algn="ctr" rtl="0" fontAlgn="base">
      <a:spcBef>
        <a:spcPct val="0"/>
      </a:spcBef>
      <a:spcAft>
        <a:spcPct val="0"/>
      </a:spcAft>
      <a:defRPr sz="2300" kern="1200">
        <a:solidFill>
          <a:srgbClr val="595650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5pPr>
    <a:lvl6pPr marL="1434922" algn="l" defTabSz="286984" rtl="0" eaLnBrk="1" latinLnBrk="0" hangingPunct="1">
      <a:defRPr sz="2300" kern="1200">
        <a:solidFill>
          <a:srgbClr val="595650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6pPr>
    <a:lvl7pPr marL="1721907" algn="l" defTabSz="286984" rtl="0" eaLnBrk="1" latinLnBrk="0" hangingPunct="1">
      <a:defRPr sz="2300" kern="1200">
        <a:solidFill>
          <a:srgbClr val="595650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7pPr>
    <a:lvl8pPr marL="2008891" algn="l" defTabSz="286984" rtl="0" eaLnBrk="1" latinLnBrk="0" hangingPunct="1">
      <a:defRPr sz="2300" kern="1200">
        <a:solidFill>
          <a:srgbClr val="595650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8pPr>
    <a:lvl9pPr marL="2295876" algn="l" defTabSz="286984" rtl="0" eaLnBrk="1" latinLnBrk="0" hangingPunct="1">
      <a:defRPr sz="2300" kern="1200">
        <a:solidFill>
          <a:srgbClr val="595650"/>
        </a:solidFill>
        <a:latin typeface="Hoefler Text" charset="0"/>
        <a:ea typeface="ヒラギノ明朝 ProN W3" charset="0"/>
        <a:cs typeface="ヒラギノ明朝 ProN W3" charset="0"/>
        <a:sym typeface="Hoefler Tex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scaleToFitPaper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9D7"/>
    <a:srgbClr val="F6A4FF"/>
    <a:srgbClr val="00FF80"/>
    <a:srgbClr val="FFFF66"/>
    <a:srgbClr val="FF85FF"/>
    <a:srgbClr val="F7F8F9"/>
    <a:srgbClr val="F62554"/>
    <a:srgbClr val="818284"/>
    <a:srgbClr val="66FFFF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52"/>
    <p:restoredTop sz="80274" autoAdjust="0"/>
  </p:normalViewPr>
  <p:slideViewPr>
    <p:cSldViewPr>
      <p:cViewPr varScale="1">
        <p:scale>
          <a:sx n="116" d="100"/>
          <a:sy n="116" d="100"/>
        </p:scale>
        <p:origin x="576" y="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A480-69B8-A54B-A0E9-47AED6CBD6B6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9F676-CEAA-6449-8873-AAB001B93D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591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09C5B-54E3-274C-A237-820F46B94139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C76AB-CE05-8841-B4BD-F5BB20E7F3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1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6984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1pPr>
    <a:lvl2pPr marL="286984" algn="l" defTabSz="286984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2pPr>
    <a:lvl3pPr marL="573969" algn="l" defTabSz="286984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3pPr>
    <a:lvl4pPr marL="860953" algn="l" defTabSz="286984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4pPr>
    <a:lvl5pPr marL="1147938" algn="l" defTabSz="286984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5pPr>
    <a:lvl6pPr marL="1434922" algn="l" defTabSz="286984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6pPr>
    <a:lvl7pPr marL="1721907" algn="l" defTabSz="286984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7pPr>
    <a:lvl8pPr marL="2008891" algn="l" defTabSz="286984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8pPr>
    <a:lvl9pPr marL="2295876" algn="l" defTabSz="286984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200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44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374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041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907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486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850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848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358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684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18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645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187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306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517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796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676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981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172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778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2683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3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548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238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330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300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898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2848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472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8282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9769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3923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41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A91BC-48D0-7A6A-7706-A5DE3EA7A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749A004-4BBE-2153-B95D-6760EA66A4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7CD154-C38B-725F-4561-41532BB32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046BA8-0ACE-A9E0-004D-B14BF673D9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4932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1312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0129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0610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7867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4388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5096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6237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6739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2856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46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0706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85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65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510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926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レジュメ　</a:t>
            </a:r>
            <a:r>
              <a:rPr kumimoji="1" lang="en-US" altLang="ja-JP" dirty="0"/>
              <a:t>P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76AB-CE05-8841-B4BD-F5BB20E7F30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90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anchor="t">
            <a:normAutofit/>
          </a:bodyPr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0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0F93-AF2C-6043-90F8-D409F849DBF7}" type="datetime1">
              <a:rPr lang="ja-JP" altLang="en-US" smtClean="0"/>
              <a:t>2026/1/28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ICT</a:t>
            </a:r>
            <a:r>
              <a:rPr lang="ja-JP" altLang="en-US"/>
              <a:t>活用で進める音楽科のディスラプション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9EF9-4104-AA45-8666-7D612436D037}" type="datetime1">
              <a:rPr lang="ja-JP" altLang="en-US" smtClean="0"/>
              <a:t>2026/1/28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ICT</a:t>
            </a:r>
            <a:r>
              <a:rPr lang="ja-JP" altLang="en-US"/>
              <a:t>活用で進める音楽科のディスラプション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FD8-38D7-EA40-B4CD-0A01BCB9F6C4}" type="datetime1">
              <a:rPr lang="ja-JP" altLang="en-US" smtClean="0"/>
              <a:t>2026/1/28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ICT</a:t>
            </a:r>
            <a:r>
              <a:rPr lang="ja-JP" altLang="en-US"/>
              <a:t>活用で進める音楽科のディスラプション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A58B-E147-3447-8C14-F6390EC8F6C5}" type="datetime1">
              <a:rPr lang="ja-JP" altLang="en-US" smtClean="0"/>
              <a:t>2026/1/28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ICT</a:t>
            </a:r>
            <a:r>
              <a:rPr lang="ja-JP" altLang="en-US"/>
              <a:t>活用で進める音楽科のディスラプション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08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8E57-2F52-434D-A6E2-A587AD9F0E0A}" type="datetime1">
              <a:rPr lang="ja-JP" altLang="en-US" smtClean="0"/>
              <a:t>2026/1/28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ICT</a:t>
            </a:r>
            <a:r>
              <a:rPr lang="ja-JP" altLang="en-US"/>
              <a:t>活用で進める音楽科のディスラプション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B71E-8F70-094B-AE29-46FAA042D089}" type="datetime1">
              <a:rPr lang="ja-JP" altLang="en-US" smtClean="0"/>
              <a:t>2026/1/28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ICT</a:t>
            </a:r>
            <a:r>
              <a:rPr lang="ja-JP" altLang="en-US"/>
              <a:t>活用で進める音楽科のディスラプション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08149" indent="0">
              <a:buNone/>
              <a:defRPr sz="1800" b="1"/>
            </a:lvl2pPr>
            <a:lvl3pPr marL="816299" indent="0">
              <a:buNone/>
              <a:defRPr sz="1600" b="1"/>
            </a:lvl3pPr>
            <a:lvl4pPr marL="1224448" indent="0">
              <a:buNone/>
              <a:defRPr sz="1400" b="1"/>
            </a:lvl4pPr>
            <a:lvl5pPr marL="1632597" indent="0">
              <a:buNone/>
              <a:defRPr sz="1400" b="1"/>
            </a:lvl5pPr>
            <a:lvl6pPr marL="2040746" indent="0">
              <a:buNone/>
              <a:defRPr sz="1400" b="1"/>
            </a:lvl6pPr>
            <a:lvl7pPr marL="2448896" indent="0">
              <a:buNone/>
              <a:defRPr sz="1400" b="1"/>
            </a:lvl7pPr>
            <a:lvl8pPr marL="2857045" indent="0">
              <a:buNone/>
              <a:defRPr sz="1400" b="1"/>
            </a:lvl8pPr>
            <a:lvl9pPr marL="3265194" indent="0">
              <a:buNone/>
              <a:defRPr sz="1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08149" indent="0">
              <a:buNone/>
              <a:defRPr sz="1800" b="1"/>
            </a:lvl2pPr>
            <a:lvl3pPr marL="816299" indent="0">
              <a:buNone/>
              <a:defRPr sz="1600" b="1"/>
            </a:lvl3pPr>
            <a:lvl4pPr marL="1224448" indent="0">
              <a:buNone/>
              <a:defRPr sz="1400" b="1"/>
            </a:lvl4pPr>
            <a:lvl5pPr marL="1632597" indent="0">
              <a:buNone/>
              <a:defRPr sz="1400" b="1"/>
            </a:lvl5pPr>
            <a:lvl6pPr marL="2040746" indent="0">
              <a:buNone/>
              <a:defRPr sz="1400" b="1"/>
            </a:lvl6pPr>
            <a:lvl7pPr marL="2448896" indent="0">
              <a:buNone/>
              <a:defRPr sz="1400" b="1"/>
            </a:lvl7pPr>
            <a:lvl8pPr marL="2857045" indent="0">
              <a:buNone/>
              <a:defRPr sz="1400" b="1"/>
            </a:lvl8pPr>
            <a:lvl9pPr marL="3265194" indent="0">
              <a:buNone/>
              <a:defRPr sz="1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DE59-75DB-2547-8D56-0E368570B4FA}" type="datetime1">
              <a:rPr lang="ja-JP" altLang="en-US" smtClean="0"/>
              <a:t>2026/1/28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ICT</a:t>
            </a:r>
            <a:r>
              <a:rPr lang="ja-JP" altLang="en-US"/>
              <a:t>活用で進める音楽科のディスラプション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1BF5-DFAA-954B-ABBD-B6E8301CC438}" type="datetime1">
              <a:rPr lang="ja-JP" altLang="en-US" smtClean="0"/>
              <a:t>2026/1/28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ICT</a:t>
            </a:r>
            <a:r>
              <a:rPr lang="ja-JP" altLang="en-US"/>
              <a:t>活用で進める音楽科のディスラプション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44D3-2137-CB49-85A8-143EF8E18EBF}" type="datetime1">
              <a:rPr lang="ja-JP" altLang="en-US" smtClean="0"/>
              <a:t>2026/1/28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ICT</a:t>
            </a:r>
            <a:r>
              <a:rPr lang="ja-JP" altLang="en-US"/>
              <a:t>活用で進める音楽科のディスラプション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08149" indent="0">
              <a:buNone/>
              <a:defRPr sz="1100"/>
            </a:lvl2pPr>
            <a:lvl3pPr marL="816299" indent="0">
              <a:buNone/>
              <a:defRPr sz="900"/>
            </a:lvl3pPr>
            <a:lvl4pPr marL="1224448" indent="0">
              <a:buNone/>
              <a:defRPr sz="800"/>
            </a:lvl4pPr>
            <a:lvl5pPr marL="1632597" indent="0">
              <a:buNone/>
              <a:defRPr sz="800"/>
            </a:lvl5pPr>
            <a:lvl6pPr marL="2040746" indent="0">
              <a:buNone/>
              <a:defRPr sz="800"/>
            </a:lvl6pPr>
            <a:lvl7pPr marL="2448896" indent="0">
              <a:buNone/>
              <a:defRPr sz="800"/>
            </a:lvl7pPr>
            <a:lvl8pPr marL="2857045" indent="0">
              <a:buNone/>
              <a:defRPr sz="800"/>
            </a:lvl8pPr>
            <a:lvl9pPr marL="3265194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ABBE-6110-E549-BEC2-FEABD76D291C}" type="datetime1">
              <a:rPr lang="ja-JP" altLang="en-US" smtClean="0"/>
              <a:t>2026/1/28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ICT</a:t>
            </a:r>
            <a:r>
              <a:rPr lang="ja-JP" altLang="en-US"/>
              <a:t>活用で進める音楽科のディスラプション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9" indent="0">
              <a:buNone/>
              <a:defRPr sz="2500"/>
            </a:lvl2pPr>
            <a:lvl3pPr marL="816299" indent="0">
              <a:buNone/>
              <a:defRPr sz="2100"/>
            </a:lvl3pPr>
            <a:lvl4pPr marL="1224448" indent="0">
              <a:buNone/>
              <a:defRPr sz="1800"/>
            </a:lvl4pPr>
            <a:lvl5pPr marL="1632597" indent="0">
              <a:buNone/>
              <a:defRPr sz="1800"/>
            </a:lvl5pPr>
            <a:lvl6pPr marL="2040746" indent="0">
              <a:buNone/>
              <a:defRPr sz="1800"/>
            </a:lvl6pPr>
            <a:lvl7pPr marL="2448896" indent="0">
              <a:buNone/>
              <a:defRPr sz="1800"/>
            </a:lvl7pPr>
            <a:lvl8pPr marL="2857045" indent="0">
              <a:buNone/>
              <a:defRPr sz="1800"/>
            </a:lvl8pPr>
            <a:lvl9pPr marL="3265194" indent="0">
              <a:buNone/>
              <a:defRPr sz="18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anchor="t"/>
          <a:lstStyle>
            <a:lvl1pPr marL="0" indent="0">
              <a:buNone/>
              <a:defRPr sz="13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08149" indent="0">
              <a:buNone/>
              <a:defRPr sz="1100"/>
            </a:lvl2pPr>
            <a:lvl3pPr marL="816299" indent="0">
              <a:buNone/>
              <a:defRPr sz="900"/>
            </a:lvl3pPr>
            <a:lvl4pPr marL="1224448" indent="0">
              <a:buNone/>
              <a:defRPr sz="800"/>
            </a:lvl4pPr>
            <a:lvl5pPr marL="1632597" indent="0">
              <a:buNone/>
              <a:defRPr sz="800"/>
            </a:lvl5pPr>
            <a:lvl6pPr marL="2040746" indent="0">
              <a:buNone/>
              <a:defRPr sz="800"/>
            </a:lvl6pPr>
            <a:lvl7pPr marL="2448896" indent="0">
              <a:buNone/>
              <a:defRPr sz="800"/>
            </a:lvl7pPr>
            <a:lvl8pPr marL="2857045" indent="0">
              <a:buNone/>
              <a:defRPr sz="800"/>
            </a:lvl8pPr>
            <a:lvl9pPr marL="3265194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CE3E-5D41-034D-8215-FFC0F1D95644}" type="datetime1">
              <a:rPr lang="ja-JP" altLang="en-US" smtClean="0"/>
              <a:t>2026/1/28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ICT</a:t>
            </a:r>
            <a:r>
              <a:rPr lang="ja-JP" altLang="en-US"/>
              <a:t>活用で進める音楽科のディスラプション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vert="horz" lIns="81630" tIns="40815" rIns="81630" bIns="40815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8E892-6D57-F847-98A4-65935489430B}" type="datetime1">
              <a:rPr lang="ja-JP" altLang="en-US" smtClean="0"/>
              <a:t>2026/1/28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ICT</a:t>
            </a:r>
            <a:r>
              <a:rPr lang="ja-JP" altLang="en-US"/>
              <a:t>活用で進める音楽科のディスラプション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816299" rtl="0" eaLnBrk="1" latinLnBrk="0" hangingPunct="1">
        <a:spcBef>
          <a:spcPct val="0"/>
        </a:spcBef>
        <a:buNone/>
        <a:defRPr kumimoji="1" sz="45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112" indent="-306112" algn="l" defTabSz="816299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42" indent="-255094" algn="l" defTabSz="816299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73" indent="-204075" algn="l" defTabSz="816299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22" indent="-204075" algn="l" defTabSz="816299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72" indent="-204075" algn="l" defTabSz="816299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21" indent="-204075" algn="l" defTabSz="816299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70" indent="-204075" algn="l" defTabSz="816299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20" indent="-204075" algn="l" defTabSz="816299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69" indent="-204075" algn="l" defTabSz="816299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99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9" algn="l" defTabSz="816299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9" algn="l" defTabSz="816299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8" algn="l" defTabSz="816299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7" algn="l" defTabSz="816299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46" algn="l" defTabSz="816299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96" algn="l" defTabSz="816299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45" algn="l" defTabSz="816299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94" algn="l" defTabSz="816299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13CA1E2A-2EAB-9E13-4196-ED704BE5A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355726"/>
            <a:ext cx="2169767" cy="2973386"/>
          </a:xfrm>
          <a:prstGeom prst="rect">
            <a:avLst/>
          </a:prstGeom>
        </p:spPr>
      </p:pic>
      <p:sp>
        <p:nvSpPr>
          <p:cNvPr id="14" name="四角形吹き出し 13">
            <a:extLst>
              <a:ext uri="{FF2B5EF4-FFF2-40B4-BE49-F238E27FC236}">
                <a16:creationId xmlns:a16="http://schemas.microsoft.com/office/drawing/2014/main" id="{B35B1E94-DC37-7A4D-DA98-4018A82DA989}"/>
              </a:ext>
            </a:extLst>
          </p:cNvPr>
          <p:cNvSpPr/>
          <p:nvPr/>
        </p:nvSpPr>
        <p:spPr>
          <a:xfrm>
            <a:off x="2555776" y="627534"/>
            <a:ext cx="5976664" cy="3888432"/>
          </a:xfrm>
          <a:prstGeom prst="wedgeRectCallout">
            <a:avLst>
              <a:gd name="adj1" fmla="val -59772"/>
              <a:gd name="adj2" fmla="val -1383"/>
            </a:avLst>
          </a:prstGeom>
          <a:solidFill>
            <a:srgbClr val="83C1C6"/>
          </a:solidFill>
          <a:ln>
            <a:solidFill>
              <a:srgbClr val="5F8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latin typeface="Meiryo" panose="020B0604030504040204" pitchFamily="34" charset="-128"/>
                <a:ea typeface="Meiryo" panose="020B0604030504040204" pitchFamily="34" charset="-128"/>
              </a:rPr>
              <a:t>カトカトーン　課題</a:t>
            </a:r>
            <a:endParaRPr kumimoji="1" lang="en-US" altLang="ja-JP" sz="28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4800" b="1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「オーラ・リー」を</a:t>
            </a:r>
            <a:endParaRPr kumimoji="1" lang="en-US" altLang="ja-JP" sz="4800" b="1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4800" b="1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入力してみよう</a:t>
            </a:r>
          </a:p>
        </p:txBody>
      </p:sp>
    </p:spTree>
    <p:extLst>
      <p:ext uri="{BB962C8B-B14F-4D97-AF65-F5344CB8AC3E}">
        <p14:creationId xmlns:p14="http://schemas.microsoft.com/office/powerpoint/2010/main" val="34814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794" y="1059582"/>
            <a:ext cx="6376410" cy="359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794" y="1059582"/>
            <a:ext cx="6376410" cy="3592761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07F95018-E24B-11FD-B9B2-352A07688D8E}"/>
              </a:ext>
            </a:extLst>
          </p:cNvPr>
          <p:cNvSpPr/>
          <p:nvPr/>
        </p:nvSpPr>
        <p:spPr>
          <a:xfrm>
            <a:off x="660202" y="1779662"/>
            <a:ext cx="4176464" cy="432048"/>
          </a:xfrm>
          <a:prstGeom prst="wedgeRoundRectCallout">
            <a:avLst>
              <a:gd name="adj1" fmla="val 18998"/>
              <a:gd name="adj2" fmla="val 162042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「黒鍵」部分をタップして灰色に</a:t>
            </a:r>
          </a:p>
        </p:txBody>
      </p:sp>
    </p:spTree>
    <p:extLst>
      <p:ext uri="{BB962C8B-B14F-4D97-AF65-F5344CB8AC3E}">
        <p14:creationId xmlns:p14="http://schemas.microsoft.com/office/powerpoint/2010/main" val="22385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795" y="1059582"/>
            <a:ext cx="6376408" cy="3592761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07F95018-E24B-11FD-B9B2-352A07688D8E}"/>
              </a:ext>
            </a:extLst>
          </p:cNvPr>
          <p:cNvSpPr/>
          <p:nvPr/>
        </p:nvSpPr>
        <p:spPr>
          <a:xfrm>
            <a:off x="3059832" y="3435846"/>
            <a:ext cx="4176464" cy="432048"/>
          </a:xfrm>
          <a:prstGeom prst="wedgeRoundRectCallout">
            <a:avLst>
              <a:gd name="adj1" fmla="val -59608"/>
              <a:gd name="adj2" fmla="val 7719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「黒鍵」が非表示になり見やすくなる</a:t>
            </a:r>
          </a:p>
        </p:txBody>
      </p:sp>
    </p:spTree>
    <p:extLst>
      <p:ext uri="{BB962C8B-B14F-4D97-AF65-F5344CB8AC3E}">
        <p14:creationId xmlns:p14="http://schemas.microsoft.com/office/powerpoint/2010/main" val="9192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797" y="1059582"/>
            <a:ext cx="6376404" cy="3592759"/>
          </a:xfrm>
          <a:prstGeom prst="rect">
            <a:avLst/>
          </a:prstGeom>
        </p:spPr>
      </p:pic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EF6CDA90-8B3A-01A5-8AC9-D64C3215D1C1}"/>
              </a:ext>
            </a:extLst>
          </p:cNvPr>
          <p:cNvSpPr/>
          <p:nvPr/>
        </p:nvSpPr>
        <p:spPr>
          <a:xfrm>
            <a:off x="4067944" y="1563638"/>
            <a:ext cx="1287133" cy="288032"/>
          </a:xfrm>
          <a:prstGeom prst="wedgeRoundRectCallout">
            <a:avLst>
              <a:gd name="adj1" fmla="val -18571"/>
              <a:gd name="adj2" fmla="val 122124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１回タップ</a:t>
            </a:r>
          </a:p>
        </p:txBody>
      </p:sp>
    </p:spTree>
    <p:extLst>
      <p:ext uri="{BB962C8B-B14F-4D97-AF65-F5344CB8AC3E}">
        <p14:creationId xmlns:p14="http://schemas.microsoft.com/office/powerpoint/2010/main" val="21553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798" y="1059582"/>
            <a:ext cx="6376403" cy="3592758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5D8E1B20-C7F3-516D-A887-4D7F8939902C}"/>
              </a:ext>
            </a:extLst>
          </p:cNvPr>
          <p:cNvSpPr/>
          <p:nvPr/>
        </p:nvSpPr>
        <p:spPr>
          <a:xfrm>
            <a:off x="4892115" y="3723878"/>
            <a:ext cx="2304256" cy="576064"/>
          </a:xfrm>
          <a:prstGeom prst="wedgeRoundRectCallout">
            <a:avLst>
              <a:gd name="adj1" fmla="val 66931"/>
              <a:gd name="adj2" fmla="val -30640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この部分を</a:t>
            </a:r>
            <a:endParaRPr kumimoji="1" lang="en-US" altLang="ja-JP" sz="16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指で上下になぞる</a:t>
            </a: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06A6AB97-421F-9526-F407-3008C793B02E}"/>
              </a:ext>
            </a:extLst>
          </p:cNvPr>
          <p:cNvSpPr/>
          <p:nvPr/>
        </p:nvSpPr>
        <p:spPr>
          <a:xfrm flipH="1">
            <a:off x="2195736" y="3075806"/>
            <a:ext cx="288032" cy="1440160"/>
          </a:xfrm>
          <a:prstGeom prst="rightBrace">
            <a:avLst>
              <a:gd name="adj1" fmla="val 8333"/>
              <a:gd name="adj2" fmla="val 19553"/>
            </a:avLst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725"/>
          </a:p>
        </p:txBody>
      </p:sp>
      <p:sp>
        <p:nvSpPr>
          <p:cNvPr id="7" name="角丸四角形吹き出し 6">
            <a:extLst>
              <a:ext uri="{FF2B5EF4-FFF2-40B4-BE49-F238E27FC236}">
                <a16:creationId xmlns:a16="http://schemas.microsoft.com/office/drawing/2014/main" id="{E3DCF8A3-F235-123A-AE9E-B1026CEDAB7C}"/>
              </a:ext>
            </a:extLst>
          </p:cNvPr>
          <p:cNvSpPr/>
          <p:nvPr/>
        </p:nvSpPr>
        <p:spPr>
          <a:xfrm>
            <a:off x="231202" y="3147814"/>
            <a:ext cx="1944216" cy="322642"/>
          </a:xfrm>
          <a:prstGeom prst="wedgeRoundRectCallout">
            <a:avLst>
              <a:gd name="adj1" fmla="val 49208"/>
              <a:gd name="adj2" fmla="val 22838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ド</a:t>
            </a:r>
            <a:r>
              <a:rPr lang="en-US" altLang="ja-JP" sz="1800" dirty="0">
                <a:latin typeface="Meiryo" panose="020B0604030504040204" pitchFamily="34" charset="-128"/>
                <a:ea typeface="Meiryo" panose="020B0604030504040204" pitchFamily="34" charset="-128"/>
              </a:rPr>
              <a:t>〜</a:t>
            </a: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ドしかない</a:t>
            </a:r>
            <a:endParaRPr kumimoji="1" lang="ja-JP" altLang="en-US" sz="18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38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798" y="1059582"/>
            <a:ext cx="6376403" cy="3592758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5D8E1B20-C7F3-516D-A887-4D7F8939902C}"/>
              </a:ext>
            </a:extLst>
          </p:cNvPr>
          <p:cNvSpPr/>
          <p:nvPr/>
        </p:nvSpPr>
        <p:spPr>
          <a:xfrm>
            <a:off x="4892115" y="3723878"/>
            <a:ext cx="2304256" cy="576064"/>
          </a:xfrm>
          <a:prstGeom prst="wedgeRoundRectCallout">
            <a:avLst>
              <a:gd name="adj1" fmla="val 66931"/>
              <a:gd name="adj2" fmla="val -30640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この部分を</a:t>
            </a:r>
            <a:endParaRPr kumimoji="1" lang="en-US" altLang="ja-JP" sz="16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指で上下になぞる</a:t>
            </a: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06A6AB97-421F-9526-F407-3008C793B02E}"/>
              </a:ext>
            </a:extLst>
          </p:cNvPr>
          <p:cNvSpPr/>
          <p:nvPr/>
        </p:nvSpPr>
        <p:spPr>
          <a:xfrm flipH="1">
            <a:off x="2195736" y="3075806"/>
            <a:ext cx="288032" cy="1440160"/>
          </a:xfrm>
          <a:prstGeom prst="rightBrace">
            <a:avLst>
              <a:gd name="adj1" fmla="val 8333"/>
              <a:gd name="adj2" fmla="val 19553"/>
            </a:avLst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725"/>
          </a:p>
        </p:txBody>
      </p:sp>
      <p:sp>
        <p:nvSpPr>
          <p:cNvPr id="7" name="角丸四角形吹き出し 6">
            <a:extLst>
              <a:ext uri="{FF2B5EF4-FFF2-40B4-BE49-F238E27FC236}">
                <a16:creationId xmlns:a16="http://schemas.microsoft.com/office/drawing/2014/main" id="{E3DCF8A3-F235-123A-AE9E-B1026CEDAB7C}"/>
              </a:ext>
            </a:extLst>
          </p:cNvPr>
          <p:cNvSpPr/>
          <p:nvPr/>
        </p:nvSpPr>
        <p:spPr>
          <a:xfrm>
            <a:off x="231202" y="3147814"/>
            <a:ext cx="1944216" cy="322642"/>
          </a:xfrm>
          <a:prstGeom prst="wedgeRoundRectCallout">
            <a:avLst>
              <a:gd name="adj1" fmla="val 49208"/>
              <a:gd name="adj2" fmla="val 22838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ミ</a:t>
            </a:r>
            <a:r>
              <a:rPr lang="en-US" altLang="ja-JP" sz="1800" dirty="0">
                <a:latin typeface="Meiryo" panose="020B0604030504040204" pitchFamily="34" charset="-128"/>
                <a:ea typeface="Meiryo" panose="020B0604030504040204" pitchFamily="34" charset="-128"/>
              </a:rPr>
              <a:t>〜</a:t>
            </a: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ミにする</a:t>
            </a:r>
            <a:endParaRPr kumimoji="1" lang="ja-JP" altLang="en-US" sz="18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16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799" y="1059582"/>
            <a:ext cx="6376401" cy="3592757"/>
          </a:xfrm>
          <a:prstGeom prst="rect">
            <a:avLst/>
          </a:prstGeom>
        </p:spPr>
      </p:pic>
      <p:sp>
        <p:nvSpPr>
          <p:cNvPr id="8" name="右中かっこ 7">
            <a:extLst>
              <a:ext uri="{FF2B5EF4-FFF2-40B4-BE49-F238E27FC236}">
                <a16:creationId xmlns:a16="http://schemas.microsoft.com/office/drawing/2014/main" id="{D716FBDD-D0DA-2FCF-D383-87F194186DAE}"/>
              </a:ext>
            </a:extLst>
          </p:cNvPr>
          <p:cNvSpPr/>
          <p:nvPr/>
        </p:nvSpPr>
        <p:spPr>
          <a:xfrm rot="16200000">
            <a:off x="6735427" y="2568563"/>
            <a:ext cx="281659" cy="1152129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725"/>
          </a:p>
        </p:txBody>
      </p:sp>
      <p:sp>
        <p:nvSpPr>
          <p:cNvPr id="9" name="フローチャート: 代替処理 8">
            <a:extLst>
              <a:ext uri="{FF2B5EF4-FFF2-40B4-BE49-F238E27FC236}">
                <a16:creationId xmlns:a16="http://schemas.microsoft.com/office/drawing/2014/main" id="{F702CE65-376E-47A3-AEE5-5E6B25393D00}"/>
              </a:ext>
            </a:extLst>
          </p:cNvPr>
          <p:cNvSpPr/>
          <p:nvPr/>
        </p:nvSpPr>
        <p:spPr>
          <a:xfrm>
            <a:off x="5652120" y="2698786"/>
            <a:ext cx="2016224" cy="263617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二分音符分伸ばしたい</a:t>
            </a:r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CC2F4FAF-F606-A766-670F-6CFF3E1DC57D}"/>
              </a:ext>
            </a:extLst>
          </p:cNvPr>
          <p:cNvSpPr/>
          <p:nvPr/>
        </p:nvSpPr>
        <p:spPr>
          <a:xfrm>
            <a:off x="4892114" y="3723878"/>
            <a:ext cx="2704221" cy="576064"/>
          </a:xfrm>
          <a:prstGeom prst="wedgeRoundRectCallout">
            <a:avLst>
              <a:gd name="adj1" fmla="val 21882"/>
              <a:gd name="adj2" fmla="val -97724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音符バー右端の白い部分を</a:t>
            </a:r>
            <a:endParaRPr kumimoji="1" lang="en-US" altLang="ja-JP" sz="16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指で右になぞる</a:t>
            </a:r>
          </a:p>
        </p:txBody>
      </p:sp>
    </p:spTree>
    <p:extLst>
      <p:ext uri="{BB962C8B-B14F-4D97-AF65-F5344CB8AC3E}">
        <p14:creationId xmlns:p14="http://schemas.microsoft.com/office/powerpoint/2010/main" val="685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799" y="1059582"/>
            <a:ext cx="6376401" cy="3592757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F621357D-CB8F-5B39-B50D-D15CDAB331B2}"/>
              </a:ext>
            </a:extLst>
          </p:cNvPr>
          <p:cNvSpPr/>
          <p:nvPr/>
        </p:nvSpPr>
        <p:spPr>
          <a:xfrm>
            <a:off x="5292080" y="1491630"/>
            <a:ext cx="1287133" cy="288032"/>
          </a:xfrm>
          <a:prstGeom prst="wedgeRoundRectCallout">
            <a:avLst>
              <a:gd name="adj1" fmla="val -18571"/>
              <a:gd name="adj2" fmla="val 122124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１回タップ</a:t>
            </a:r>
          </a:p>
        </p:txBody>
      </p:sp>
    </p:spTree>
    <p:extLst>
      <p:ext uri="{BB962C8B-B14F-4D97-AF65-F5344CB8AC3E}">
        <p14:creationId xmlns:p14="http://schemas.microsoft.com/office/powerpoint/2010/main" val="690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0" y="1059582"/>
            <a:ext cx="6376399" cy="3592756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F621357D-CB8F-5B39-B50D-D15CDAB331B2}"/>
              </a:ext>
            </a:extLst>
          </p:cNvPr>
          <p:cNvSpPr/>
          <p:nvPr/>
        </p:nvSpPr>
        <p:spPr>
          <a:xfrm>
            <a:off x="6372200" y="1491630"/>
            <a:ext cx="1287133" cy="288032"/>
          </a:xfrm>
          <a:prstGeom prst="wedgeRoundRectCallout">
            <a:avLst>
              <a:gd name="adj1" fmla="val -18571"/>
              <a:gd name="adj2" fmla="val 122124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１回タップ</a:t>
            </a:r>
          </a:p>
        </p:txBody>
      </p:sp>
    </p:spTree>
    <p:extLst>
      <p:ext uri="{BB962C8B-B14F-4D97-AF65-F5344CB8AC3E}">
        <p14:creationId xmlns:p14="http://schemas.microsoft.com/office/powerpoint/2010/main" val="23950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0" y="1059582"/>
            <a:ext cx="6376399" cy="3592756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F621357D-CB8F-5B39-B50D-D15CDAB331B2}"/>
              </a:ext>
            </a:extLst>
          </p:cNvPr>
          <p:cNvSpPr/>
          <p:nvPr/>
        </p:nvSpPr>
        <p:spPr>
          <a:xfrm>
            <a:off x="5724128" y="4614280"/>
            <a:ext cx="1935205" cy="288032"/>
          </a:xfrm>
          <a:prstGeom prst="wedgeRoundRectCallout">
            <a:avLst>
              <a:gd name="adj1" fmla="val 30737"/>
              <a:gd name="adj2" fmla="val -163217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休符は空けておく</a:t>
            </a:r>
          </a:p>
        </p:txBody>
      </p:sp>
    </p:spTree>
    <p:extLst>
      <p:ext uri="{BB962C8B-B14F-4D97-AF65-F5344CB8AC3E}">
        <p14:creationId xmlns:p14="http://schemas.microsoft.com/office/powerpoint/2010/main" val="25359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208335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「オーラ・リー」を入力してみよう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85E6671-E8D7-4396-F991-2DE2489B7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12" y="1009780"/>
            <a:ext cx="6984776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0" y="1059582"/>
            <a:ext cx="6376399" cy="3592756"/>
          </a:xfrm>
          <a:prstGeom prst="rect">
            <a:avLst/>
          </a:prstGeom>
        </p:spPr>
      </p:pic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AAB3B45A-3AA9-4C51-5117-2C03A3C984C0}"/>
              </a:ext>
            </a:extLst>
          </p:cNvPr>
          <p:cNvSpPr/>
          <p:nvPr/>
        </p:nvSpPr>
        <p:spPr>
          <a:xfrm>
            <a:off x="3995936" y="1563638"/>
            <a:ext cx="2448272" cy="288032"/>
          </a:xfrm>
          <a:prstGeom prst="wedgeRoundRectCallout">
            <a:avLst>
              <a:gd name="adj1" fmla="val -21647"/>
              <a:gd name="adj2" fmla="val -127957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「インサート」をタップ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97134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1" y="1059582"/>
            <a:ext cx="6376397" cy="3592755"/>
          </a:xfrm>
          <a:prstGeom prst="rect">
            <a:avLst/>
          </a:prstGeom>
        </p:spPr>
      </p:pic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AAB3B45A-3AA9-4C51-5117-2C03A3C984C0}"/>
              </a:ext>
            </a:extLst>
          </p:cNvPr>
          <p:cNvSpPr/>
          <p:nvPr/>
        </p:nvSpPr>
        <p:spPr>
          <a:xfrm>
            <a:off x="3707904" y="1563638"/>
            <a:ext cx="3024336" cy="288032"/>
          </a:xfrm>
          <a:prstGeom prst="wedgeRoundRectCallout">
            <a:avLst>
              <a:gd name="adj1" fmla="val -56106"/>
              <a:gd name="adj2" fmla="val -10797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1-4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」右側の「＋」をタップ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32695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0" y="1059582"/>
            <a:ext cx="6376397" cy="3592755"/>
          </a:xfrm>
          <a:prstGeom prst="rect">
            <a:avLst/>
          </a:prstGeom>
        </p:spPr>
      </p:pic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AAB3B45A-3AA9-4C51-5117-2C03A3C984C0}"/>
              </a:ext>
            </a:extLst>
          </p:cNvPr>
          <p:cNvSpPr/>
          <p:nvPr/>
        </p:nvSpPr>
        <p:spPr>
          <a:xfrm>
            <a:off x="4067944" y="1563638"/>
            <a:ext cx="2232248" cy="288032"/>
          </a:xfrm>
          <a:prstGeom prst="wedgeRoundRectCallout">
            <a:avLst>
              <a:gd name="adj1" fmla="val -56106"/>
              <a:gd name="adj2" fmla="val -10797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5-8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」が追加される</a:t>
            </a:r>
          </a:p>
        </p:txBody>
      </p:sp>
    </p:spTree>
    <p:extLst>
      <p:ext uri="{BB962C8B-B14F-4D97-AF65-F5344CB8AC3E}">
        <p14:creationId xmlns:p14="http://schemas.microsoft.com/office/powerpoint/2010/main" val="9985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0" y="1059582"/>
            <a:ext cx="6376397" cy="3592755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3995936" y="1563638"/>
            <a:ext cx="3384376" cy="288032"/>
          </a:xfrm>
          <a:prstGeom prst="wedgeRoundRectCallout">
            <a:avLst>
              <a:gd name="adj1" fmla="val -31189"/>
              <a:gd name="adj2" fmla="val -126383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もう一度「インサート」をタップ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1975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1" y="1059582"/>
            <a:ext cx="6376396" cy="3592754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3995936" y="1491630"/>
            <a:ext cx="1872208" cy="288032"/>
          </a:xfrm>
          <a:prstGeom prst="wedgeRoundRectCallout">
            <a:avLst>
              <a:gd name="adj1" fmla="val -59786"/>
              <a:gd name="adj2" fmla="val 9988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5-8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5525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1" y="1059582"/>
            <a:ext cx="6376396" cy="3592754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5148064" y="1563638"/>
            <a:ext cx="2016224" cy="288032"/>
          </a:xfrm>
          <a:prstGeom prst="wedgeRoundRectCallout">
            <a:avLst>
              <a:gd name="adj1" fmla="val -37982"/>
              <a:gd name="adj2" fmla="val 117699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」を一度タップ</a:t>
            </a:r>
          </a:p>
        </p:txBody>
      </p:sp>
    </p:spTree>
    <p:extLst>
      <p:ext uri="{BB962C8B-B14F-4D97-AF65-F5344CB8AC3E}">
        <p14:creationId xmlns:p14="http://schemas.microsoft.com/office/powerpoint/2010/main" val="32617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2" y="1059582"/>
            <a:ext cx="6376394" cy="3592753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5146588" y="1563638"/>
            <a:ext cx="2016224" cy="288032"/>
          </a:xfrm>
          <a:prstGeom prst="wedgeRoundRectCallout">
            <a:avLst>
              <a:gd name="adj1" fmla="val -37982"/>
              <a:gd name="adj2" fmla="val 117699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」を一度タップ</a:t>
            </a: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F8753158-F28F-7810-7F66-03E50A77592F}"/>
              </a:ext>
            </a:extLst>
          </p:cNvPr>
          <p:cNvSpPr/>
          <p:nvPr/>
        </p:nvSpPr>
        <p:spPr>
          <a:xfrm rot="16200000">
            <a:off x="5007235" y="692536"/>
            <a:ext cx="281659" cy="4608512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725"/>
          </a:p>
        </p:txBody>
      </p:sp>
      <p:sp>
        <p:nvSpPr>
          <p:cNvPr id="7" name="フローチャート: 代替処理 6">
            <a:extLst>
              <a:ext uri="{FF2B5EF4-FFF2-40B4-BE49-F238E27FC236}">
                <a16:creationId xmlns:a16="http://schemas.microsoft.com/office/drawing/2014/main" id="{64C4F5F2-1B46-61CC-BC6C-FAC148A37023}"/>
              </a:ext>
            </a:extLst>
          </p:cNvPr>
          <p:cNvSpPr/>
          <p:nvPr/>
        </p:nvSpPr>
        <p:spPr>
          <a:xfrm>
            <a:off x="3491880" y="2532534"/>
            <a:ext cx="3240360" cy="263617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枠が細かくなって見にくくなる</a:t>
            </a:r>
          </a:p>
        </p:txBody>
      </p:sp>
    </p:spTree>
    <p:extLst>
      <p:ext uri="{BB962C8B-B14F-4D97-AF65-F5344CB8AC3E}">
        <p14:creationId xmlns:p14="http://schemas.microsoft.com/office/powerpoint/2010/main" val="37809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2" y="1059582"/>
            <a:ext cx="6376394" cy="3592753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5148064" y="1563638"/>
            <a:ext cx="2376264" cy="288032"/>
          </a:xfrm>
          <a:prstGeom prst="wedgeRoundRectCallout">
            <a:avLst>
              <a:gd name="adj1" fmla="val -37982"/>
              <a:gd name="adj2" fmla="val 117699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」をもう一度タップ</a:t>
            </a:r>
          </a:p>
        </p:txBody>
      </p:sp>
    </p:spTree>
    <p:extLst>
      <p:ext uri="{BB962C8B-B14F-4D97-AF65-F5344CB8AC3E}">
        <p14:creationId xmlns:p14="http://schemas.microsoft.com/office/powerpoint/2010/main" val="2887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2" y="1059582"/>
            <a:ext cx="6376394" cy="3592753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5148064" y="1582008"/>
            <a:ext cx="2376264" cy="288032"/>
          </a:xfrm>
          <a:prstGeom prst="wedgeRoundRectCallout">
            <a:avLst>
              <a:gd name="adj1" fmla="val -37982"/>
              <a:gd name="adj2" fmla="val 117699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」をもう一度タップ</a:t>
            </a: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B7D7599B-525A-0319-9CE0-63B2E0AB4BCF}"/>
              </a:ext>
            </a:extLst>
          </p:cNvPr>
          <p:cNvSpPr/>
          <p:nvPr/>
        </p:nvSpPr>
        <p:spPr>
          <a:xfrm rot="16200000">
            <a:off x="5007235" y="599943"/>
            <a:ext cx="281659" cy="4608512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1pPr>
            <a:lvl2pPr marL="286984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2pPr>
            <a:lvl3pPr marL="573969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3pPr>
            <a:lvl4pPr marL="860953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4pPr>
            <a:lvl5pPr marL="1147938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5pPr>
            <a:lvl6pPr marL="1434922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6pPr>
            <a:lvl7pPr marL="1721907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7pPr>
            <a:lvl8pPr marL="2008891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8pPr>
            <a:lvl9pPr marL="2295876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9pPr>
          </a:lstStyle>
          <a:p>
            <a:pPr algn="ctr"/>
            <a:endParaRPr kumimoji="1" lang="ja-JP" altLang="en-US" sz="1725"/>
          </a:p>
        </p:txBody>
      </p:sp>
      <p:sp>
        <p:nvSpPr>
          <p:cNvPr id="7" name="フローチャート: 代替処理 6">
            <a:extLst>
              <a:ext uri="{FF2B5EF4-FFF2-40B4-BE49-F238E27FC236}">
                <a16:creationId xmlns:a16="http://schemas.microsoft.com/office/drawing/2014/main" id="{9CA5D6E2-92D2-F7BC-6A2B-28C59B0FA418}"/>
              </a:ext>
            </a:extLst>
          </p:cNvPr>
          <p:cNvSpPr/>
          <p:nvPr/>
        </p:nvSpPr>
        <p:spPr>
          <a:xfrm>
            <a:off x="3491880" y="2439941"/>
            <a:ext cx="3600400" cy="263617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1pPr>
            <a:lvl2pPr marL="286984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2pPr>
            <a:lvl3pPr marL="573969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3pPr>
            <a:lvl4pPr marL="860953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4pPr>
            <a:lvl5pPr marL="1147938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5pPr>
            <a:lvl6pPr marL="1434922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6pPr>
            <a:lvl7pPr marL="1721907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7pPr>
            <a:lvl8pPr marL="2008891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8pPr>
            <a:lvl9pPr marL="2295876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9pPr>
          </a:lstStyle>
          <a:p>
            <a:pPr algn="ctr"/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５小節目だけ表示されて入力しやすくなる</a:t>
            </a:r>
          </a:p>
        </p:txBody>
      </p:sp>
    </p:spTree>
    <p:extLst>
      <p:ext uri="{BB962C8B-B14F-4D97-AF65-F5344CB8AC3E}">
        <p14:creationId xmlns:p14="http://schemas.microsoft.com/office/powerpoint/2010/main" val="181446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3" y="1059582"/>
            <a:ext cx="6376392" cy="3592752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5148064" y="1491630"/>
            <a:ext cx="2376264" cy="288032"/>
          </a:xfrm>
          <a:prstGeom prst="wedgeRoundRectCallout">
            <a:avLst>
              <a:gd name="adj1" fmla="val -37982"/>
              <a:gd name="adj2" fmla="val 117699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」をもう一度タップ</a:t>
            </a: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B7D7599B-525A-0319-9CE0-63B2E0AB4BCF}"/>
              </a:ext>
            </a:extLst>
          </p:cNvPr>
          <p:cNvSpPr/>
          <p:nvPr/>
        </p:nvSpPr>
        <p:spPr>
          <a:xfrm rot="16200000">
            <a:off x="5007235" y="599943"/>
            <a:ext cx="281659" cy="4608512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1pPr>
            <a:lvl2pPr marL="286984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2pPr>
            <a:lvl3pPr marL="573969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3pPr>
            <a:lvl4pPr marL="860953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4pPr>
            <a:lvl5pPr marL="1147938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5pPr>
            <a:lvl6pPr marL="1434922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6pPr>
            <a:lvl7pPr marL="1721907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7pPr>
            <a:lvl8pPr marL="2008891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8pPr>
            <a:lvl9pPr marL="2295876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9pPr>
          </a:lstStyle>
          <a:p>
            <a:pPr algn="ctr"/>
            <a:endParaRPr kumimoji="1" lang="ja-JP" altLang="en-US" sz="1725"/>
          </a:p>
        </p:txBody>
      </p:sp>
      <p:sp>
        <p:nvSpPr>
          <p:cNvPr id="7" name="フローチャート: 代替処理 6">
            <a:extLst>
              <a:ext uri="{FF2B5EF4-FFF2-40B4-BE49-F238E27FC236}">
                <a16:creationId xmlns:a16="http://schemas.microsoft.com/office/drawing/2014/main" id="{9CA5D6E2-92D2-F7BC-6A2B-28C59B0FA418}"/>
              </a:ext>
            </a:extLst>
          </p:cNvPr>
          <p:cNvSpPr/>
          <p:nvPr/>
        </p:nvSpPr>
        <p:spPr>
          <a:xfrm>
            <a:off x="3491880" y="2439941"/>
            <a:ext cx="3600400" cy="263617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1pPr>
            <a:lvl2pPr marL="286984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2pPr>
            <a:lvl3pPr marL="573969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3pPr>
            <a:lvl4pPr marL="860953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4pPr>
            <a:lvl5pPr marL="1147938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5pPr>
            <a:lvl6pPr marL="1434922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6pPr>
            <a:lvl7pPr marL="1721907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7pPr>
            <a:lvl8pPr marL="2008891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8pPr>
            <a:lvl9pPr marL="2295876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9pPr>
          </a:lstStyle>
          <a:p>
            <a:pPr algn="ctr"/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５小節目だけ表示されて入力しやすくなる</a:t>
            </a:r>
          </a:p>
        </p:txBody>
      </p:sp>
    </p:spTree>
    <p:extLst>
      <p:ext uri="{BB962C8B-B14F-4D97-AF65-F5344CB8AC3E}">
        <p14:creationId xmlns:p14="http://schemas.microsoft.com/office/powerpoint/2010/main" val="155370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67644" y="1203598"/>
            <a:ext cx="6408712" cy="3580668"/>
          </a:xfrm>
          <a:prstGeom prst="rect">
            <a:avLst/>
          </a:prstGeom>
        </p:spPr>
      </p:pic>
      <p:sp>
        <p:nvSpPr>
          <p:cNvPr id="7" name="右矢印 6">
            <a:extLst>
              <a:ext uri="{FF2B5EF4-FFF2-40B4-BE49-F238E27FC236}">
                <a16:creationId xmlns:a16="http://schemas.microsoft.com/office/drawing/2014/main" id="{F7E0851F-AAC9-9CC1-AEA1-BF150630083D}"/>
              </a:ext>
            </a:extLst>
          </p:cNvPr>
          <p:cNvSpPr/>
          <p:nvPr/>
        </p:nvSpPr>
        <p:spPr>
          <a:xfrm rot="968841">
            <a:off x="3771229" y="1881283"/>
            <a:ext cx="792088" cy="4320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FFAEE14-FD91-B010-8E62-114EA91C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①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カトカトーンの楽器の音色を決めよう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カトカトーンにえんそうさせる楽器の音をえらぼう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F3EA07B-1071-96D0-31EB-EE197FBDD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3" y="1059582"/>
            <a:ext cx="6376392" cy="3592752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5364088" y="1491630"/>
            <a:ext cx="1728192" cy="288032"/>
          </a:xfrm>
          <a:prstGeom prst="wedgeRoundRectCallout">
            <a:avLst>
              <a:gd name="adj1" fmla="val -13474"/>
              <a:gd name="adj2" fmla="val 136596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6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21206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3" y="1059582"/>
            <a:ext cx="6376392" cy="3592752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5364088" y="1491630"/>
            <a:ext cx="1728192" cy="288032"/>
          </a:xfrm>
          <a:prstGeom prst="wedgeRoundRectCallout">
            <a:avLst>
              <a:gd name="adj1" fmla="val -13474"/>
              <a:gd name="adj2" fmla="val 136596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6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18683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4" y="1059582"/>
            <a:ext cx="6376390" cy="3592751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5364088" y="1491630"/>
            <a:ext cx="1728192" cy="288032"/>
          </a:xfrm>
          <a:prstGeom prst="wedgeRoundRectCallout">
            <a:avLst>
              <a:gd name="adj1" fmla="val -13474"/>
              <a:gd name="adj2" fmla="val 136596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6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2775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4" y="1059582"/>
            <a:ext cx="6376390" cy="3592751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5940152" y="1491630"/>
            <a:ext cx="2016224" cy="288032"/>
          </a:xfrm>
          <a:prstGeom prst="wedgeRoundRectCallout">
            <a:avLst>
              <a:gd name="adj1" fmla="val -5105"/>
              <a:gd name="adj2" fmla="val 134706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7,8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17425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4" y="1059582"/>
            <a:ext cx="6376390" cy="3592751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5940152" y="1491630"/>
            <a:ext cx="2016224" cy="288032"/>
          </a:xfrm>
          <a:prstGeom prst="wedgeRoundRectCallout">
            <a:avLst>
              <a:gd name="adj1" fmla="val -5105"/>
              <a:gd name="adj2" fmla="val 134706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7,8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654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5" y="1059582"/>
            <a:ext cx="6376388" cy="3592750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5940152" y="1491630"/>
            <a:ext cx="2016224" cy="288032"/>
          </a:xfrm>
          <a:prstGeom prst="wedgeRoundRectCallout">
            <a:avLst>
              <a:gd name="adj1" fmla="val -5105"/>
              <a:gd name="adj2" fmla="val 134706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7,8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29077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1" y="1059582"/>
            <a:ext cx="6376397" cy="3592755"/>
          </a:xfrm>
          <a:prstGeom prst="rect">
            <a:avLst/>
          </a:prstGeom>
        </p:spPr>
      </p:pic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AAB3B45A-3AA9-4C51-5117-2C03A3C984C0}"/>
              </a:ext>
            </a:extLst>
          </p:cNvPr>
          <p:cNvSpPr/>
          <p:nvPr/>
        </p:nvSpPr>
        <p:spPr>
          <a:xfrm>
            <a:off x="3995936" y="1563638"/>
            <a:ext cx="2448272" cy="288032"/>
          </a:xfrm>
          <a:prstGeom prst="wedgeRoundRectCallout">
            <a:avLst>
              <a:gd name="adj1" fmla="val -21647"/>
              <a:gd name="adj2" fmla="val -127957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「インサート」をタップ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41189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0" y="1059582"/>
            <a:ext cx="6376397" cy="3592755"/>
          </a:xfrm>
          <a:prstGeom prst="rect">
            <a:avLst/>
          </a:prstGeom>
        </p:spPr>
      </p:pic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AAB3B45A-3AA9-4C51-5117-2C03A3C984C0}"/>
              </a:ext>
            </a:extLst>
          </p:cNvPr>
          <p:cNvSpPr/>
          <p:nvPr/>
        </p:nvSpPr>
        <p:spPr>
          <a:xfrm>
            <a:off x="4067944" y="1563638"/>
            <a:ext cx="3412469" cy="288032"/>
          </a:xfrm>
          <a:prstGeom prst="wedgeRoundRectCallout">
            <a:avLst>
              <a:gd name="adj1" fmla="val -56106"/>
              <a:gd name="adj2" fmla="val -10797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5-8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」右側の「＋」を２回タップ</a:t>
            </a:r>
          </a:p>
        </p:txBody>
      </p:sp>
    </p:spTree>
    <p:extLst>
      <p:ext uri="{BB962C8B-B14F-4D97-AF65-F5344CB8AC3E}">
        <p14:creationId xmlns:p14="http://schemas.microsoft.com/office/powerpoint/2010/main" val="21475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1" y="1059582"/>
            <a:ext cx="6376396" cy="3592754"/>
          </a:xfrm>
          <a:prstGeom prst="rect">
            <a:avLst/>
          </a:prstGeom>
        </p:spPr>
      </p:pic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AAB3B45A-3AA9-4C51-5117-2C03A3C984C0}"/>
              </a:ext>
            </a:extLst>
          </p:cNvPr>
          <p:cNvSpPr/>
          <p:nvPr/>
        </p:nvSpPr>
        <p:spPr>
          <a:xfrm>
            <a:off x="4788024" y="1563638"/>
            <a:ext cx="2334039" cy="288032"/>
          </a:xfrm>
          <a:prstGeom prst="wedgeRoundRectCallout">
            <a:avLst>
              <a:gd name="adj1" fmla="val -56106"/>
              <a:gd name="adj2" fmla="val -10797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9-16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」が追加される</a:t>
            </a:r>
          </a:p>
        </p:txBody>
      </p:sp>
    </p:spTree>
    <p:extLst>
      <p:ext uri="{BB962C8B-B14F-4D97-AF65-F5344CB8AC3E}">
        <p14:creationId xmlns:p14="http://schemas.microsoft.com/office/powerpoint/2010/main" val="10615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1" y="1059582"/>
            <a:ext cx="6376396" cy="3592754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4283968" y="1563638"/>
            <a:ext cx="3384376" cy="288032"/>
          </a:xfrm>
          <a:prstGeom prst="wedgeRoundRectCallout">
            <a:avLst>
              <a:gd name="adj1" fmla="val -39820"/>
              <a:gd name="adj2" fmla="val -137406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もう一度「インサート」をタップ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304388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0A007-ABB2-85A4-826F-BB0CBDF2F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A7C8DD2-F2C5-C1B8-DB09-D1E6B258A7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67645" y="1065629"/>
            <a:ext cx="6408710" cy="3580667"/>
          </a:xfrm>
          <a:prstGeom prst="rect">
            <a:avLst/>
          </a:prstGeom>
        </p:spPr>
      </p:pic>
      <p:sp>
        <p:nvSpPr>
          <p:cNvPr id="7" name="右矢印 6">
            <a:extLst>
              <a:ext uri="{FF2B5EF4-FFF2-40B4-BE49-F238E27FC236}">
                <a16:creationId xmlns:a16="http://schemas.microsoft.com/office/drawing/2014/main" id="{7992DD17-6955-2995-D56C-682572F9E5BE}"/>
              </a:ext>
            </a:extLst>
          </p:cNvPr>
          <p:cNvSpPr/>
          <p:nvPr/>
        </p:nvSpPr>
        <p:spPr>
          <a:xfrm rot="20505978">
            <a:off x="4475691" y="1244663"/>
            <a:ext cx="792088" cy="4320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A05A284-9A17-BD03-8F52-B49E6979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①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カトカトーンの楽器の音色を決めよう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ヒラギノ丸ゴ Pro W4"/>
                <a:ea typeface="ヒラギノ丸ゴ Pro W4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カトカトーンにえんそうさせる楽器の音をえらぼう</a:t>
            </a:r>
            <a:endParaRPr lang="ja-JP" altLang="en-US" sz="1400" b="1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5A6DC12-503F-968E-BD97-F69DB2F3B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1" y="1059582"/>
            <a:ext cx="6376396" cy="3592754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4283968" y="1491630"/>
            <a:ext cx="1944216" cy="288032"/>
          </a:xfrm>
          <a:prstGeom prst="wedgeRoundRectCallout">
            <a:avLst>
              <a:gd name="adj1" fmla="val -59786"/>
              <a:gd name="adj2" fmla="val 9988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9-12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144223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2" y="1059582"/>
            <a:ext cx="6376394" cy="3592753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5508104" y="1563638"/>
            <a:ext cx="2016224" cy="288032"/>
          </a:xfrm>
          <a:prstGeom prst="wedgeRoundRectCallout">
            <a:avLst>
              <a:gd name="adj1" fmla="val -21633"/>
              <a:gd name="adj2" fmla="val 119589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9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」を２回タップ</a:t>
            </a:r>
          </a:p>
        </p:txBody>
      </p:sp>
    </p:spTree>
    <p:extLst>
      <p:ext uri="{BB962C8B-B14F-4D97-AF65-F5344CB8AC3E}">
        <p14:creationId xmlns:p14="http://schemas.microsoft.com/office/powerpoint/2010/main" val="6353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2" y="1059582"/>
            <a:ext cx="6376394" cy="3592753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7C849431-6114-961A-ECB7-B3DF28125F6A}"/>
              </a:ext>
            </a:extLst>
          </p:cNvPr>
          <p:cNvSpPr/>
          <p:nvPr/>
        </p:nvSpPr>
        <p:spPr>
          <a:xfrm>
            <a:off x="5508104" y="1491630"/>
            <a:ext cx="2016224" cy="288032"/>
          </a:xfrm>
          <a:prstGeom prst="wedgeRoundRectCallout">
            <a:avLst>
              <a:gd name="adj1" fmla="val -21633"/>
              <a:gd name="adj2" fmla="val 119589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9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」を２回タップ</a:t>
            </a:r>
          </a:p>
        </p:txBody>
      </p:sp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B5FBBA89-589C-D800-7502-8261DA9C1DB0}"/>
              </a:ext>
            </a:extLst>
          </p:cNvPr>
          <p:cNvSpPr/>
          <p:nvPr/>
        </p:nvSpPr>
        <p:spPr>
          <a:xfrm>
            <a:off x="2771800" y="4758296"/>
            <a:ext cx="2448272" cy="288032"/>
          </a:xfrm>
          <a:prstGeom prst="wedgeRoundRectCallout">
            <a:avLst>
              <a:gd name="adj1" fmla="val 39997"/>
              <a:gd name="adj2" fmla="val -103392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「８分音符」をタップ</a:t>
            </a: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8957EF1-1148-8CAB-B7B8-2A644B561205}"/>
              </a:ext>
            </a:extLst>
          </p:cNvPr>
          <p:cNvSpPr/>
          <p:nvPr/>
        </p:nvSpPr>
        <p:spPr>
          <a:xfrm rot="16200000">
            <a:off x="5007235" y="599943"/>
            <a:ext cx="281659" cy="4608512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1pPr>
            <a:lvl2pPr marL="286984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2pPr>
            <a:lvl3pPr marL="573969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3pPr>
            <a:lvl4pPr marL="860953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4pPr>
            <a:lvl5pPr marL="1147938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5pPr>
            <a:lvl6pPr marL="1434922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6pPr>
            <a:lvl7pPr marL="1721907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7pPr>
            <a:lvl8pPr marL="2008891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8pPr>
            <a:lvl9pPr marL="2295876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9pPr>
          </a:lstStyle>
          <a:p>
            <a:pPr algn="ctr"/>
            <a:endParaRPr kumimoji="1" lang="ja-JP" altLang="en-US" sz="1725"/>
          </a:p>
        </p:txBody>
      </p:sp>
      <p:sp>
        <p:nvSpPr>
          <p:cNvPr id="8" name="フローチャート: 代替処理 7">
            <a:extLst>
              <a:ext uri="{FF2B5EF4-FFF2-40B4-BE49-F238E27FC236}">
                <a16:creationId xmlns:a16="http://schemas.microsoft.com/office/drawing/2014/main" id="{DA4E8105-6A9A-4DC0-6A35-142416C70751}"/>
              </a:ext>
            </a:extLst>
          </p:cNvPr>
          <p:cNvSpPr/>
          <p:nvPr/>
        </p:nvSpPr>
        <p:spPr>
          <a:xfrm>
            <a:off x="3902283" y="2458358"/>
            <a:ext cx="2448272" cy="263617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1pPr>
            <a:lvl2pPr marL="286984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2pPr>
            <a:lvl3pPr marL="573969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3pPr>
            <a:lvl4pPr marL="860953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4pPr>
            <a:lvl5pPr marL="1147938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5pPr>
            <a:lvl6pPr marL="1434922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6pPr>
            <a:lvl7pPr marL="1721907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7pPr>
            <a:lvl8pPr marL="2008891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8pPr>
            <a:lvl9pPr marL="2295876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9pPr>
          </a:lstStyle>
          <a:p>
            <a:pPr algn="ctr"/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８分音符まで表示させたい</a:t>
            </a:r>
          </a:p>
        </p:txBody>
      </p:sp>
    </p:spTree>
    <p:extLst>
      <p:ext uri="{BB962C8B-B14F-4D97-AF65-F5344CB8AC3E}">
        <p14:creationId xmlns:p14="http://schemas.microsoft.com/office/powerpoint/2010/main" val="8235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3" y="1059582"/>
            <a:ext cx="6376392" cy="3592752"/>
          </a:xfrm>
          <a:prstGeom prst="rect">
            <a:avLst/>
          </a:prstGeom>
        </p:spPr>
      </p:pic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8957EF1-1148-8CAB-B7B8-2A644B561205}"/>
              </a:ext>
            </a:extLst>
          </p:cNvPr>
          <p:cNvSpPr/>
          <p:nvPr/>
        </p:nvSpPr>
        <p:spPr>
          <a:xfrm rot="16200000">
            <a:off x="5007235" y="599943"/>
            <a:ext cx="281659" cy="4608512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1pPr>
            <a:lvl2pPr marL="286984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2pPr>
            <a:lvl3pPr marL="573969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3pPr>
            <a:lvl4pPr marL="860953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4pPr>
            <a:lvl5pPr marL="1147938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5pPr>
            <a:lvl6pPr marL="1434922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6pPr>
            <a:lvl7pPr marL="1721907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7pPr>
            <a:lvl8pPr marL="2008891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8pPr>
            <a:lvl9pPr marL="2295876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9pPr>
          </a:lstStyle>
          <a:p>
            <a:pPr algn="ctr"/>
            <a:endParaRPr kumimoji="1" lang="ja-JP" altLang="en-US" sz="1725"/>
          </a:p>
        </p:txBody>
      </p:sp>
      <p:sp>
        <p:nvSpPr>
          <p:cNvPr id="8" name="フローチャート: 代替処理 7">
            <a:extLst>
              <a:ext uri="{FF2B5EF4-FFF2-40B4-BE49-F238E27FC236}">
                <a16:creationId xmlns:a16="http://schemas.microsoft.com/office/drawing/2014/main" id="{DA4E8105-6A9A-4DC0-6A35-142416C70751}"/>
              </a:ext>
            </a:extLst>
          </p:cNvPr>
          <p:cNvSpPr/>
          <p:nvPr/>
        </p:nvSpPr>
        <p:spPr>
          <a:xfrm>
            <a:off x="3902283" y="2458358"/>
            <a:ext cx="2448272" cy="263617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1pPr>
            <a:lvl2pPr marL="286984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2pPr>
            <a:lvl3pPr marL="573969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3pPr>
            <a:lvl4pPr marL="860953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4pPr>
            <a:lvl5pPr marL="1147938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5pPr>
            <a:lvl6pPr marL="1434922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6pPr>
            <a:lvl7pPr marL="1721907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7pPr>
            <a:lvl8pPr marL="2008891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8pPr>
            <a:lvl9pPr marL="2295876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9pPr>
          </a:lstStyle>
          <a:p>
            <a:pPr algn="ctr"/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８分音符まで表示される</a:t>
            </a:r>
          </a:p>
        </p:txBody>
      </p:sp>
    </p:spTree>
    <p:extLst>
      <p:ext uri="{BB962C8B-B14F-4D97-AF65-F5344CB8AC3E}">
        <p14:creationId xmlns:p14="http://schemas.microsoft.com/office/powerpoint/2010/main" val="36965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4" y="1059582"/>
            <a:ext cx="6376390" cy="3592751"/>
          </a:xfrm>
          <a:prstGeom prst="rect">
            <a:avLst/>
          </a:prstGeom>
        </p:spPr>
      </p:pic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8957EF1-1148-8CAB-B7B8-2A644B561205}"/>
              </a:ext>
            </a:extLst>
          </p:cNvPr>
          <p:cNvSpPr/>
          <p:nvPr/>
        </p:nvSpPr>
        <p:spPr>
          <a:xfrm rot="16200000">
            <a:off x="3531071" y="2076107"/>
            <a:ext cx="281659" cy="1656183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1pPr>
            <a:lvl2pPr marL="286984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2pPr>
            <a:lvl3pPr marL="573969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3pPr>
            <a:lvl4pPr marL="860953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4pPr>
            <a:lvl5pPr marL="1147938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5pPr>
            <a:lvl6pPr marL="1434922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6pPr>
            <a:lvl7pPr marL="1721907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7pPr>
            <a:lvl8pPr marL="2008891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8pPr>
            <a:lvl9pPr marL="2295876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9pPr>
          </a:lstStyle>
          <a:p>
            <a:pPr algn="ctr"/>
            <a:endParaRPr kumimoji="1" lang="ja-JP" altLang="en-US" sz="1725"/>
          </a:p>
        </p:txBody>
      </p:sp>
      <p:sp>
        <p:nvSpPr>
          <p:cNvPr id="8" name="フローチャート: 代替処理 7">
            <a:extLst>
              <a:ext uri="{FF2B5EF4-FFF2-40B4-BE49-F238E27FC236}">
                <a16:creationId xmlns:a16="http://schemas.microsoft.com/office/drawing/2014/main" id="{DA4E8105-6A9A-4DC0-6A35-142416C70751}"/>
              </a:ext>
            </a:extLst>
          </p:cNvPr>
          <p:cNvSpPr/>
          <p:nvPr/>
        </p:nvSpPr>
        <p:spPr>
          <a:xfrm>
            <a:off x="4378718" y="2466270"/>
            <a:ext cx="885741" cy="263617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1pPr>
            <a:lvl2pPr marL="286984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2pPr>
            <a:lvl3pPr marL="573969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3pPr>
            <a:lvl4pPr marL="860953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4pPr>
            <a:lvl5pPr marL="1147938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5pPr>
            <a:lvl6pPr marL="1434922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6pPr>
            <a:lvl7pPr marL="1721907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7pPr>
            <a:lvl8pPr marL="2008891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8pPr>
            <a:lvl9pPr marL="2295876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9pPr>
          </a:lstStyle>
          <a:p>
            <a:pPr algn="ctr"/>
            <a:r>
              <a:rPr kumimoji="1"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８分音符</a:t>
            </a: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CA69C467-9C73-BC02-DBFB-C66DFFB43DBF}"/>
              </a:ext>
            </a:extLst>
          </p:cNvPr>
          <p:cNvSpPr/>
          <p:nvPr/>
        </p:nvSpPr>
        <p:spPr>
          <a:xfrm rot="16200000">
            <a:off x="6159358" y="1759979"/>
            <a:ext cx="281659" cy="2304264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1pPr>
            <a:lvl2pPr marL="286984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2pPr>
            <a:lvl3pPr marL="573969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3pPr>
            <a:lvl4pPr marL="860953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4pPr>
            <a:lvl5pPr marL="1147938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5pPr>
            <a:lvl6pPr marL="1434922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6pPr>
            <a:lvl7pPr marL="1721907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7pPr>
            <a:lvl8pPr marL="2008891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8pPr>
            <a:lvl9pPr marL="2295876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9pPr>
          </a:lstStyle>
          <a:p>
            <a:pPr algn="ctr"/>
            <a:endParaRPr kumimoji="1" lang="ja-JP" altLang="en-US" sz="1725"/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C8F8F9CB-46C7-71D9-59EE-9EE3BF2F2722}"/>
              </a:ext>
            </a:extLst>
          </p:cNvPr>
          <p:cNvSpPr/>
          <p:nvPr/>
        </p:nvSpPr>
        <p:spPr>
          <a:xfrm rot="16200000">
            <a:off x="4680760" y="2628272"/>
            <a:ext cx="281659" cy="567679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1pPr>
            <a:lvl2pPr marL="286984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2pPr>
            <a:lvl3pPr marL="573969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3pPr>
            <a:lvl4pPr marL="860953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4pPr>
            <a:lvl5pPr marL="1147938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5pPr>
            <a:lvl6pPr marL="1434922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6pPr>
            <a:lvl7pPr marL="1721907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7pPr>
            <a:lvl8pPr marL="2008891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8pPr>
            <a:lvl9pPr marL="2295876" algn="l" defTabSz="28698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oefler Text" charset="0"/>
              </a:defRPr>
            </a:lvl9pPr>
          </a:lstStyle>
          <a:p>
            <a:pPr algn="ctr"/>
            <a:endParaRPr kumimoji="1" lang="ja-JP" altLang="en-US" sz="1725"/>
          </a:p>
        </p:txBody>
      </p:sp>
      <p:sp>
        <p:nvSpPr>
          <p:cNvPr id="10" name="フローチャート: 代替処理 9">
            <a:extLst>
              <a:ext uri="{FF2B5EF4-FFF2-40B4-BE49-F238E27FC236}">
                <a16:creationId xmlns:a16="http://schemas.microsoft.com/office/drawing/2014/main" id="{0C67B914-3694-AC0E-7873-3A3552B68A2C}"/>
              </a:ext>
            </a:extLst>
          </p:cNvPr>
          <p:cNvSpPr/>
          <p:nvPr/>
        </p:nvSpPr>
        <p:spPr>
          <a:xfrm>
            <a:off x="3108427" y="2458357"/>
            <a:ext cx="1126946" cy="263617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1pPr>
            <a:lvl2pPr marL="286984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2pPr>
            <a:lvl3pPr marL="573969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3pPr>
            <a:lvl4pPr marL="860953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4pPr>
            <a:lvl5pPr marL="1147938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5pPr>
            <a:lvl6pPr marL="1434922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6pPr>
            <a:lvl7pPr marL="1721907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7pPr>
            <a:lvl8pPr marL="2008891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8pPr>
            <a:lvl9pPr marL="2295876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9pPr>
          </a:lstStyle>
          <a:p>
            <a:pPr algn="ctr"/>
            <a:r>
              <a:rPr kumimoji="1"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付点４分音符</a:t>
            </a:r>
          </a:p>
        </p:txBody>
      </p:sp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3C577882-D90C-6020-97A9-2F1015561C3D}"/>
              </a:ext>
            </a:extLst>
          </p:cNvPr>
          <p:cNvSpPr/>
          <p:nvPr/>
        </p:nvSpPr>
        <p:spPr>
          <a:xfrm>
            <a:off x="5857316" y="2466270"/>
            <a:ext cx="885741" cy="263617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1pPr>
            <a:lvl2pPr marL="286984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2pPr>
            <a:lvl3pPr marL="573969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3pPr>
            <a:lvl4pPr marL="860953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4pPr>
            <a:lvl5pPr marL="1147938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5pPr>
            <a:lvl6pPr marL="1434922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6pPr>
            <a:lvl7pPr marL="1721907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7pPr>
            <a:lvl8pPr marL="2008891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8pPr>
            <a:lvl9pPr marL="2295876" algn="l" defTabSz="28698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oefler Text" charset="0"/>
              </a:defRPr>
            </a:lvl9pPr>
          </a:lstStyle>
          <a:p>
            <a:pPr algn="ctr"/>
            <a:r>
              <a:rPr kumimoji="1"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２分音符</a:t>
            </a:r>
          </a:p>
        </p:txBody>
      </p:sp>
    </p:spTree>
    <p:extLst>
      <p:ext uri="{BB962C8B-B14F-4D97-AF65-F5344CB8AC3E}">
        <p14:creationId xmlns:p14="http://schemas.microsoft.com/office/powerpoint/2010/main" val="39459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85E6671-E8D7-4396-F991-2DE2489B7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01644"/>
            <a:ext cx="6984776" cy="3928474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E7B0524A-F11C-D1BC-9242-6C97313CFDA9}"/>
              </a:ext>
            </a:extLst>
          </p:cNvPr>
          <p:cNvSpPr/>
          <p:nvPr/>
        </p:nvSpPr>
        <p:spPr>
          <a:xfrm>
            <a:off x="7380312" y="2960618"/>
            <a:ext cx="1584176" cy="1826506"/>
          </a:xfrm>
          <a:prstGeom prst="wedgeRoundRectCallout">
            <a:avLst>
              <a:gd name="adj1" fmla="val -91782"/>
              <a:gd name="adj2" fmla="val 21509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今まで知ったやり方で残りの部分を打ち込んでみよう</a:t>
            </a:r>
          </a:p>
        </p:txBody>
      </p:sp>
    </p:spTree>
    <p:extLst>
      <p:ext uri="{BB962C8B-B14F-4D97-AF65-F5344CB8AC3E}">
        <p14:creationId xmlns:p14="http://schemas.microsoft.com/office/powerpoint/2010/main" val="9183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③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つくった</a:t>
            </a:r>
            <a:r>
              <a:rPr lang="en-US" altLang="ja-JP" sz="2400" dirty="0" err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ktk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ファイルを保存＆開いてみよう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つくった（もらった）</a:t>
            </a:r>
            <a:r>
              <a:rPr lang="en" altLang="ja-JP" sz="1400" dirty="0" err="1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ktk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ファイルがどこに保存されるのか確かめましょう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0559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804" y="1059582"/>
            <a:ext cx="6376390" cy="3592751"/>
          </a:xfrm>
          <a:prstGeom prst="rect">
            <a:avLst/>
          </a:prstGeom>
        </p:spPr>
      </p:pic>
      <p:sp>
        <p:nvSpPr>
          <p:cNvPr id="12" name="角丸四角形吹き出し 11">
            <a:extLst>
              <a:ext uri="{FF2B5EF4-FFF2-40B4-BE49-F238E27FC236}">
                <a16:creationId xmlns:a16="http://schemas.microsoft.com/office/drawing/2014/main" id="{3BC05D4D-4598-93D7-128D-CD702A1B6506}"/>
              </a:ext>
            </a:extLst>
          </p:cNvPr>
          <p:cNvSpPr/>
          <p:nvPr/>
        </p:nvSpPr>
        <p:spPr>
          <a:xfrm>
            <a:off x="2699792" y="1635646"/>
            <a:ext cx="2304256" cy="288032"/>
          </a:xfrm>
          <a:prstGeom prst="wedgeRoundRectCallout">
            <a:avLst>
              <a:gd name="adj1" fmla="val -32552"/>
              <a:gd name="adj2" fmla="val -154098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「ファイル」をタップ</a:t>
            </a:r>
          </a:p>
        </p:txBody>
      </p:sp>
    </p:spTree>
    <p:extLst>
      <p:ext uri="{BB962C8B-B14F-4D97-AF65-F5344CB8AC3E}">
        <p14:creationId xmlns:p14="http://schemas.microsoft.com/office/powerpoint/2010/main" val="264270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3796" y="1059582"/>
            <a:ext cx="6376406" cy="3592760"/>
          </a:xfrm>
          <a:prstGeom prst="rect">
            <a:avLst/>
          </a:prstGeom>
        </p:spPr>
      </p:pic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59A18942-DFA0-7C7D-0EAE-CB1B698BCFE6}"/>
              </a:ext>
            </a:extLst>
          </p:cNvPr>
          <p:cNvSpPr/>
          <p:nvPr/>
        </p:nvSpPr>
        <p:spPr>
          <a:xfrm>
            <a:off x="2411760" y="1419622"/>
            <a:ext cx="2448272" cy="288032"/>
          </a:xfrm>
          <a:prstGeom prst="wedgeRoundRectCallout">
            <a:avLst>
              <a:gd name="adj1" fmla="val -22472"/>
              <a:gd name="adj2" fmla="val 132187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①「曲名」を入力する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30787C92-1B7C-E56A-FD5A-79EB6F25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③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つくった</a:t>
            </a:r>
            <a:r>
              <a:rPr lang="en-US" altLang="ja-JP" sz="2400" dirty="0" err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ktk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ファイルを保存＆開いてみよう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つくった（もらった）</a:t>
            </a:r>
            <a:r>
              <a:rPr lang="en" altLang="ja-JP" sz="1400" dirty="0" err="1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ktk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ファイルがどこに保存されるのか確かめましょう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13054CA-5E26-87DF-B8C6-975417108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60559"/>
            <a:ext cx="1152128" cy="861216"/>
          </a:xfrm>
          <a:prstGeom prst="rect">
            <a:avLst/>
          </a:prstGeom>
        </p:spPr>
      </p:pic>
      <p:sp>
        <p:nvSpPr>
          <p:cNvPr id="2" name="角丸四角形吹き出し 1">
            <a:extLst>
              <a:ext uri="{FF2B5EF4-FFF2-40B4-BE49-F238E27FC236}">
                <a16:creationId xmlns:a16="http://schemas.microsoft.com/office/drawing/2014/main" id="{C52BED04-DE04-7B0E-43F6-165A7A440217}"/>
              </a:ext>
            </a:extLst>
          </p:cNvPr>
          <p:cNvSpPr/>
          <p:nvPr/>
        </p:nvSpPr>
        <p:spPr>
          <a:xfrm>
            <a:off x="1365738" y="3460750"/>
            <a:ext cx="2448272" cy="623167"/>
          </a:xfrm>
          <a:prstGeom prst="wedgeRoundRectCallout">
            <a:avLst>
              <a:gd name="adj1" fmla="val 13803"/>
              <a:gd name="adj2" fmla="val -112504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②「保存する」下の「ファイル」をタップ</a:t>
            </a:r>
          </a:p>
        </p:txBody>
      </p:sp>
      <p:sp>
        <p:nvSpPr>
          <p:cNvPr id="3" name="角丸四角形吹き出し 2">
            <a:extLst>
              <a:ext uri="{FF2B5EF4-FFF2-40B4-BE49-F238E27FC236}">
                <a16:creationId xmlns:a16="http://schemas.microsoft.com/office/drawing/2014/main" id="{500EF588-FB10-100A-0B09-84A6EA1591BB}"/>
              </a:ext>
            </a:extLst>
          </p:cNvPr>
          <p:cNvSpPr/>
          <p:nvPr/>
        </p:nvSpPr>
        <p:spPr>
          <a:xfrm>
            <a:off x="4571999" y="3291830"/>
            <a:ext cx="2304257" cy="1099305"/>
          </a:xfrm>
          <a:prstGeom prst="wedgeRoundRectCallout">
            <a:avLst>
              <a:gd name="adj1" fmla="val -19063"/>
              <a:gd name="adj2" fmla="val -49729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③「ダウンロード」フォルダなどの中に「オーラ・リー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.</a:t>
            </a:r>
            <a:r>
              <a:rPr kumimoji="1" lang="en-US" altLang="ja-JP" sz="1600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ktk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」の形で保存される。</a:t>
            </a:r>
            <a:endParaRPr kumimoji="1" lang="en-US" altLang="ja-JP" sz="16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34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3797" y="1059582"/>
            <a:ext cx="6376404" cy="3592759"/>
          </a:xfrm>
          <a:prstGeom prst="rect">
            <a:avLst/>
          </a:prstGeom>
        </p:spPr>
      </p:pic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59A18942-DFA0-7C7D-0EAE-CB1B698BCFE6}"/>
              </a:ext>
            </a:extLst>
          </p:cNvPr>
          <p:cNvSpPr/>
          <p:nvPr/>
        </p:nvSpPr>
        <p:spPr>
          <a:xfrm>
            <a:off x="3707904" y="1491630"/>
            <a:ext cx="3240360" cy="288032"/>
          </a:xfrm>
          <a:prstGeom prst="wedgeRoundRectCallout">
            <a:avLst>
              <a:gd name="adj1" fmla="val 29148"/>
              <a:gd name="adj2" fmla="val 154863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①「ファイルを開く」をタップ</a:t>
            </a:r>
          </a:p>
        </p:txBody>
      </p:sp>
      <p:sp>
        <p:nvSpPr>
          <p:cNvPr id="7" name="角丸四角形吹き出し 6">
            <a:extLst>
              <a:ext uri="{FF2B5EF4-FFF2-40B4-BE49-F238E27FC236}">
                <a16:creationId xmlns:a16="http://schemas.microsoft.com/office/drawing/2014/main" id="{6E258C1B-4CB2-BA80-D56E-F76849D15831}"/>
              </a:ext>
            </a:extLst>
          </p:cNvPr>
          <p:cNvSpPr/>
          <p:nvPr/>
        </p:nvSpPr>
        <p:spPr>
          <a:xfrm>
            <a:off x="323528" y="3726238"/>
            <a:ext cx="2664296" cy="1099305"/>
          </a:xfrm>
          <a:prstGeom prst="wedgeRoundRectCallout">
            <a:avLst>
              <a:gd name="adj1" fmla="val -19063"/>
              <a:gd name="adj2" fmla="val -49729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②「ダウンロード」フォルダなどの中にある「オーラ・リー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.</a:t>
            </a:r>
            <a:r>
              <a:rPr kumimoji="1" lang="en-US" altLang="ja-JP" sz="1600" dirty="0" err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ktk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」を選択→「開く」をタップ</a:t>
            </a:r>
            <a:endParaRPr kumimoji="1" lang="en-US" altLang="ja-JP" sz="16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90F3388E-335C-23FE-28AA-98E12773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③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つくった</a:t>
            </a:r>
            <a:r>
              <a:rPr lang="en-US" altLang="ja-JP" sz="2400" dirty="0" err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ktk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ファイルを保存＆開いてみよう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つくった（もらった）</a:t>
            </a:r>
            <a:r>
              <a:rPr lang="en" altLang="ja-JP" sz="1400" dirty="0" err="1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ktk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ファイルがどこに保存されるのか確かめましょう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14530A6-583F-712A-4487-2B7023BD5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60559"/>
            <a:ext cx="1152128" cy="861216"/>
          </a:xfrm>
          <a:prstGeom prst="rect">
            <a:avLst/>
          </a:prstGeom>
        </p:spPr>
      </p:pic>
      <p:sp>
        <p:nvSpPr>
          <p:cNvPr id="3" name="角丸四角形吹き出し 2">
            <a:extLst>
              <a:ext uri="{FF2B5EF4-FFF2-40B4-BE49-F238E27FC236}">
                <a16:creationId xmlns:a16="http://schemas.microsoft.com/office/drawing/2014/main" id="{895E5712-6B15-25E0-5179-CF5F8201CBA2}"/>
              </a:ext>
            </a:extLst>
          </p:cNvPr>
          <p:cNvSpPr/>
          <p:nvPr/>
        </p:nvSpPr>
        <p:spPr>
          <a:xfrm>
            <a:off x="4630321" y="3579862"/>
            <a:ext cx="2317943" cy="792088"/>
          </a:xfrm>
          <a:prstGeom prst="wedgeRoundRectCallout">
            <a:avLst>
              <a:gd name="adj1" fmla="val -19856"/>
              <a:gd name="adj2" fmla="val -81231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最近つくって保存したファイルはここに表示される</a:t>
            </a:r>
          </a:p>
        </p:txBody>
      </p:sp>
    </p:spTree>
    <p:extLst>
      <p:ext uri="{BB962C8B-B14F-4D97-AF65-F5344CB8AC3E}">
        <p14:creationId xmlns:p14="http://schemas.microsoft.com/office/powerpoint/2010/main" val="78214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3797" y="1059582"/>
            <a:ext cx="6376404" cy="3592759"/>
          </a:xfrm>
          <a:prstGeom prst="rect">
            <a:avLst/>
          </a:prstGeom>
        </p:spPr>
      </p:pic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59A18942-DFA0-7C7D-0EAE-CB1B698BCFE6}"/>
              </a:ext>
            </a:extLst>
          </p:cNvPr>
          <p:cNvSpPr/>
          <p:nvPr/>
        </p:nvSpPr>
        <p:spPr>
          <a:xfrm>
            <a:off x="3048545" y="3300688"/>
            <a:ext cx="1562777" cy="792088"/>
          </a:xfrm>
          <a:prstGeom prst="wedgeRoundRectCallout">
            <a:avLst>
              <a:gd name="adj1" fmla="val 36773"/>
              <a:gd name="adj2" fmla="val -75563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音源を「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mp3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」形式で出力・保存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90F3388E-335C-23FE-28AA-98E12773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④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つくった曲を音源＆楽譜で出力してみよう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→つくった曲の活用を広げる方法を知りましょう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角丸四角形吹き出し 1">
            <a:extLst>
              <a:ext uri="{FF2B5EF4-FFF2-40B4-BE49-F238E27FC236}">
                <a16:creationId xmlns:a16="http://schemas.microsoft.com/office/drawing/2014/main" id="{4266DC9D-5FFA-762C-D55F-334A7705AF2E}"/>
              </a:ext>
            </a:extLst>
          </p:cNvPr>
          <p:cNvSpPr/>
          <p:nvPr/>
        </p:nvSpPr>
        <p:spPr>
          <a:xfrm>
            <a:off x="5148064" y="3300688"/>
            <a:ext cx="1562777" cy="792088"/>
          </a:xfrm>
          <a:prstGeom prst="wedgeRoundRectCallout">
            <a:avLst>
              <a:gd name="adj1" fmla="val -35205"/>
              <a:gd name="adj2" fmla="val -76594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楽譜を「</a:t>
            </a:r>
            <a:r>
              <a:rPr kumimoji="1"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PDF</a:t>
            </a:r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」形式で出力・保存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08B0446-C753-7BAE-3589-46ABBAC9B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60559"/>
            <a:ext cx="1152128" cy="86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3797" y="1059582"/>
            <a:ext cx="6376404" cy="3592759"/>
          </a:xfrm>
          <a:prstGeom prst="rect">
            <a:avLst/>
          </a:prstGeom>
        </p:spPr>
      </p:pic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1FD4AB0E-5D26-58A1-850D-763C832FF4BB}"/>
              </a:ext>
            </a:extLst>
          </p:cNvPr>
          <p:cNvSpPr/>
          <p:nvPr/>
        </p:nvSpPr>
        <p:spPr>
          <a:xfrm>
            <a:off x="4355976" y="3867894"/>
            <a:ext cx="2052229" cy="288032"/>
          </a:xfrm>
          <a:prstGeom prst="wedgeRoundRectCallout">
            <a:avLst>
              <a:gd name="adj1" fmla="val -15629"/>
              <a:gd name="adj2" fmla="val -135517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「はい」をタップ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9238AC8B-899B-6475-A4A6-FB05AA34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①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カトカトーンの楽器の音色を決めよう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ヒラギノ丸ゴ Pro W4"/>
                <a:ea typeface="ヒラギノ丸ゴ Pro W4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カトカトーンにえんそうさせる楽器の音をえらぼう</a:t>
            </a:r>
            <a:endParaRPr lang="ja-JP" altLang="en-US" sz="1400" b="1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7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43808" y="994937"/>
            <a:ext cx="3044296" cy="3939678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0F3388E-335C-23FE-28AA-98E12773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⑤つくった曲を音源＆楽譜で出力してみよう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→つくった曲の活用を広げる方法を知りましょう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4" name="オーラ・リー">
            <a:hlinkClick r:id="" action="ppaction://media"/>
            <a:extLst>
              <a:ext uri="{FF2B5EF4-FFF2-40B4-BE49-F238E27FC236}">
                <a16:creationId xmlns:a16="http://schemas.microsoft.com/office/drawing/2014/main" id="{0E2CD25A-A0F8-A118-6E55-8D453F070F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88" y="1588"/>
            <a:ext cx="393948" cy="3939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4CCFB98-1105-3577-DE7E-125408AA5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60559"/>
            <a:ext cx="1152128" cy="86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b="1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67645" y="1065629"/>
            <a:ext cx="6408710" cy="358066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97AE9F-A777-8022-7F2C-BEC8CE062B80}"/>
              </a:ext>
            </a:extLst>
          </p:cNvPr>
          <p:cNvSpPr txBox="1"/>
          <p:nvPr/>
        </p:nvSpPr>
        <p:spPr>
          <a:xfrm>
            <a:off x="1367645" y="1059582"/>
            <a:ext cx="1260139" cy="792088"/>
          </a:xfrm>
          <a:prstGeom prst="rect">
            <a:avLst/>
          </a:prstGeom>
          <a:solidFill>
            <a:schemeClr val="bg1">
              <a:alpha val="20754"/>
            </a:schemeClr>
          </a:solidFill>
          <a:effectLst>
            <a:outerShdw blurRad="50800" dist="50800" dir="5400000" algn="ctr" rotWithShape="0">
              <a:srgbClr val="000000"/>
            </a:outerShdw>
            <a:softEdge rad="0"/>
          </a:effectLst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140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ミニ</a:t>
            </a:r>
            <a:endParaRPr kumimoji="1" lang="en-US" altLang="ja-JP" sz="1400" dirty="0">
              <a:solidFill>
                <a:srgbClr val="FFFF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kumimoji="1" lang="ja-JP" altLang="en-US" sz="140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ディスプレイ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3983C9-5208-A0F9-1B14-4BF01460C66B}"/>
              </a:ext>
            </a:extLst>
          </p:cNvPr>
          <p:cNvSpPr txBox="1"/>
          <p:nvPr/>
        </p:nvSpPr>
        <p:spPr>
          <a:xfrm>
            <a:off x="2650134" y="1076097"/>
            <a:ext cx="5126221" cy="755791"/>
          </a:xfrm>
          <a:prstGeom prst="rect">
            <a:avLst/>
          </a:prstGeom>
          <a:solidFill>
            <a:srgbClr val="0070C0">
              <a:alpha val="25000"/>
            </a:srgbClr>
          </a:solidFill>
          <a:effectLst>
            <a:softEdge rad="0"/>
          </a:effectLst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000">
                <a:solidFill>
                  <a:srgbClr val="00206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セッティングエリア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F5FEA9-2A4D-02B1-7AC9-88A2B17B5FD1}"/>
              </a:ext>
            </a:extLst>
          </p:cNvPr>
          <p:cNvSpPr txBox="1"/>
          <p:nvPr/>
        </p:nvSpPr>
        <p:spPr>
          <a:xfrm>
            <a:off x="1367645" y="1853907"/>
            <a:ext cx="6408710" cy="1149891"/>
          </a:xfrm>
          <a:prstGeom prst="rect">
            <a:avLst/>
          </a:prstGeom>
          <a:solidFill>
            <a:srgbClr val="00B050">
              <a:alpha val="24733"/>
            </a:srgbClr>
          </a:solidFill>
          <a:effectLst>
            <a:softEdge rad="0"/>
          </a:effectLst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000">
                <a:solidFill>
                  <a:srgbClr val="00905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キャンパスエリア（小節を表示）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D5CB3C-9F99-35E8-BA67-86CD6EEAF0E8}"/>
              </a:ext>
            </a:extLst>
          </p:cNvPr>
          <p:cNvSpPr txBox="1"/>
          <p:nvPr/>
        </p:nvSpPr>
        <p:spPr>
          <a:xfrm>
            <a:off x="1358551" y="3030897"/>
            <a:ext cx="6408710" cy="1637418"/>
          </a:xfrm>
          <a:prstGeom prst="rect">
            <a:avLst/>
          </a:prstGeom>
          <a:solidFill>
            <a:srgbClr val="F6A4FF">
              <a:alpha val="25486"/>
            </a:srgbClr>
          </a:solidFill>
          <a:effectLst>
            <a:softEdge rad="0"/>
          </a:effectLst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000">
                <a:solidFill>
                  <a:srgbClr val="C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　　</a:t>
            </a:r>
            <a:r>
              <a:rPr kumimoji="1" lang="ja-JP" altLang="en-US" sz="200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オトグラフエリア（１小節内を表示）</a:t>
            </a:r>
            <a:endParaRPr kumimoji="1" lang="en-US" altLang="ja-JP" sz="2000" dirty="0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00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→ここに音を入力する</a:t>
            </a:r>
          </a:p>
        </p:txBody>
      </p:sp>
    </p:spTree>
    <p:extLst>
      <p:ext uri="{BB962C8B-B14F-4D97-AF65-F5344CB8AC3E}">
        <p14:creationId xmlns:p14="http://schemas.microsoft.com/office/powerpoint/2010/main" val="322793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b="1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78640" y="1059582"/>
            <a:ext cx="6386719" cy="3592762"/>
          </a:xfrm>
          <a:prstGeom prst="rect">
            <a:avLst/>
          </a:prstGeom>
        </p:spPr>
      </p:pic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E6D579B1-8473-6B8A-6590-8579F2A53BAD}"/>
              </a:ext>
            </a:extLst>
          </p:cNvPr>
          <p:cNvSpPr/>
          <p:nvPr/>
        </p:nvSpPr>
        <p:spPr>
          <a:xfrm rot="16200000">
            <a:off x="3191273" y="1216172"/>
            <a:ext cx="313184" cy="1152130"/>
          </a:xfrm>
          <a:prstGeom prst="rightBrac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725"/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B7D7599B-525A-0319-9CE0-63B2E0AB4BCF}"/>
              </a:ext>
            </a:extLst>
          </p:cNvPr>
          <p:cNvSpPr/>
          <p:nvPr/>
        </p:nvSpPr>
        <p:spPr>
          <a:xfrm rot="16200000">
            <a:off x="4971231" y="656533"/>
            <a:ext cx="281659" cy="4680520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725"/>
          </a:p>
        </p:txBody>
      </p:sp>
      <p:sp>
        <p:nvSpPr>
          <p:cNvPr id="13" name="角丸四角形吹き出し 12">
            <a:extLst>
              <a:ext uri="{FF2B5EF4-FFF2-40B4-BE49-F238E27FC236}">
                <a16:creationId xmlns:a16="http://schemas.microsoft.com/office/drawing/2014/main" id="{30AE13A5-D510-F1CE-A6C7-FEB7E8795C90}"/>
              </a:ext>
            </a:extLst>
          </p:cNvPr>
          <p:cNvSpPr/>
          <p:nvPr/>
        </p:nvSpPr>
        <p:spPr>
          <a:xfrm>
            <a:off x="3131840" y="4731990"/>
            <a:ext cx="2880320" cy="288032"/>
          </a:xfrm>
          <a:prstGeom prst="wedgeRoundRectCallout">
            <a:avLst>
              <a:gd name="adj1" fmla="val -42980"/>
              <a:gd name="adj2" fmla="val -154123"/>
              <a:gd name="adj3" fmla="val 16667"/>
            </a:avLst>
          </a:prstGeom>
          <a:solidFill>
            <a:srgbClr val="0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１つのマス＝四分音符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C27F555-0CE3-0FD1-671E-662381D8F2B8}"/>
              </a:ext>
            </a:extLst>
          </p:cNvPr>
          <p:cNvGrpSpPr/>
          <p:nvPr/>
        </p:nvGrpSpPr>
        <p:grpSpPr>
          <a:xfrm>
            <a:off x="3050348" y="2513484"/>
            <a:ext cx="4121155" cy="349227"/>
            <a:chOff x="3050348" y="2513484"/>
            <a:chExt cx="4121155" cy="349227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7B29275-8FD3-A418-324C-285BE3815F91}"/>
                </a:ext>
              </a:extLst>
            </p:cNvPr>
            <p:cNvSpPr txBox="1"/>
            <p:nvPr/>
          </p:nvSpPr>
          <p:spPr>
            <a:xfrm>
              <a:off x="4240223" y="252415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>
                  <a:latin typeface="Meiryo" panose="020B0604030504040204" pitchFamily="34" charset="-128"/>
                  <a:ea typeface="Meiryo" panose="020B0604030504040204" pitchFamily="34" charset="-128"/>
                </a:rPr>
                <a:t>小節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0EFB0D5-CF74-03F9-96DC-153BC1784FCF}"/>
                </a:ext>
              </a:extLst>
            </p:cNvPr>
            <p:cNvSpPr txBox="1"/>
            <p:nvPr/>
          </p:nvSpPr>
          <p:spPr>
            <a:xfrm>
              <a:off x="3050348" y="252415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>
                  <a:latin typeface="Meiryo" panose="020B0604030504040204" pitchFamily="34" charset="-128"/>
                  <a:ea typeface="Meiryo" panose="020B0604030504040204" pitchFamily="34" charset="-128"/>
                </a:rPr>
                <a:t>小節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DE4765D-2721-49CD-5563-04D3C0705167}"/>
                </a:ext>
              </a:extLst>
            </p:cNvPr>
            <p:cNvSpPr txBox="1"/>
            <p:nvPr/>
          </p:nvSpPr>
          <p:spPr>
            <a:xfrm>
              <a:off x="5390823" y="251348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>
                  <a:latin typeface="Meiryo" panose="020B0604030504040204" pitchFamily="34" charset="-128"/>
                  <a:ea typeface="Meiryo" panose="020B0604030504040204" pitchFamily="34" charset="-128"/>
                </a:rPr>
                <a:t>小節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C596BA8F-DF17-904B-4E6C-5A4029AC29F0}"/>
                </a:ext>
              </a:extLst>
            </p:cNvPr>
            <p:cNvSpPr txBox="1"/>
            <p:nvPr/>
          </p:nvSpPr>
          <p:spPr>
            <a:xfrm>
              <a:off x="6576468" y="251348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>
                  <a:latin typeface="Meiryo" panose="020B0604030504040204" pitchFamily="34" charset="-128"/>
                  <a:ea typeface="Meiryo" panose="020B0604030504040204" pitchFamily="34" charset="-128"/>
                </a:rPr>
                <a:t>小節</a:t>
              </a:r>
            </a:p>
          </p:txBody>
        </p:sp>
      </p:grpSp>
      <p:sp>
        <p:nvSpPr>
          <p:cNvPr id="7" name="右矢印 6">
            <a:extLst>
              <a:ext uri="{FF2B5EF4-FFF2-40B4-BE49-F238E27FC236}">
                <a16:creationId xmlns:a16="http://schemas.microsoft.com/office/drawing/2014/main" id="{F7E0851F-AAC9-9CC1-AEA1-BF150630083D}"/>
              </a:ext>
            </a:extLst>
          </p:cNvPr>
          <p:cNvSpPr/>
          <p:nvPr/>
        </p:nvSpPr>
        <p:spPr>
          <a:xfrm rot="2066818">
            <a:off x="3941587" y="2248161"/>
            <a:ext cx="1192308" cy="4320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代替処理 19">
            <a:extLst>
              <a:ext uri="{FF2B5EF4-FFF2-40B4-BE49-F238E27FC236}">
                <a16:creationId xmlns:a16="http://schemas.microsoft.com/office/drawing/2014/main" id="{D5C298BF-1201-0A63-7BEB-751FF8984624}"/>
              </a:ext>
            </a:extLst>
          </p:cNvPr>
          <p:cNvSpPr/>
          <p:nvPr/>
        </p:nvSpPr>
        <p:spPr>
          <a:xfrm>
            <a:off x="3455876" y="3310825"/>
            <a:ext cx="3312368" cy="263617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オトグラフエリア内の音を指でタップ</a:t>
            </a:r>
          </a:p>
        </p:txBody>
      </p:sp>
      <p:sp>
        <p:nvSpPr>
          <p:cNvPr id="4" name="下矢印 3">
            <a:extLst>
              <a:ext uri="{FF2B5EF4-FFF2-40B4-BE49-F238E27FC236}">
                <a16:creationId xmlns:a16="http://schemas.microsoft.com/office/drawing/2014/main" id="{1848EF0D-E622-0D19-C6F4-79642D1499AA}"/>
              </a:ext>
            </a:extLst>
          </p:cNvPr>
          <p:cNvSpPr/>
          <p:nvPr/>
        </p:nvSpPr>
        <p:spPr>
          <a:xfrm>
            <a:off x="4896036" y="3654088"/>
            <a:ext cx="432048" cy="28158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ローチャート: 代替処理 4">
            <a:extLst>
              <a:ext uri="{FF2B5EF4-FFF2-40B4-BE49-F238E27FC236}">
                <a16:creationId xmlns:a16="http://schemas.microsoft.com/office/drawing/2014/main" id="{9FF8C881-B642-E0D8-815E-2684B7A0139B}"/>
              </a:ext>
            </a:extLst>
          </p:cNvPr>
          <p:cNvSpPr/>
          <p:nvPr/>
        </p:nvSpPr>
        <p:spPr>
          <a:xfrm>
            <a:off x="3455876" y="3981584"/>
            <a:ext cx="3312368" cy="263617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初めは黒鍵が無い方がタップしやすい</a:t>
            </a:r>
          </a:p>
        </p:txBody>
      </p:sp>
    </p:spTree>
    <p:extLst>
      <p:ext uri="{BB962C8B-B14F-4D97-AF65-F5344CB8AC3E}">
        <p14:creationId xmlns:p14="http://schemas.microsoft.com/office/powerpoint/2010/main" val="6837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7" grpId="0" animBg="1"/>
      <p:bldP spid="20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78640" y="1059582"/>
            <a:ext cx="6386719" cy="3592762"/>
          </a:xfrm>
          <a:prstGeom prst="rect">
            <a:avLst/>
          </a:prstGeom>
        </p:spPr>
      </p:pic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A4A31C54-B1B7-BED5-0AD5-1F736E641E3C}"/>
              </a:ext>
            </a:extLst>
          </p:cNvPr>
          <p:cNvSpPr/>
          <p:nvPr/>
        </p:nvSpPr>
        <p:spPr>
          <a:xfrm>
            <a:off x="2981324" y="3651870"/>
            <a:ext cx="4176464" cy="432048"/>
          </a:xfrm>
          <a:prstGeom prst="wedgeRoundRectCallout">
            <a:avLst>
              <a:gd name="adj1" fmla="val -50485"/>
              <a:gd name="adj2" fmla="val 145875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「ドレミ」部分の鍵盤マークをタップ</a:t>
            </a:r>
          </a:p>
        </p:txBody>
      </p:sp>
    </p:spTree>
    <p:extLst>
      <p:ext uri="{BB962C8B-B14F-4D97-AF65-F5344CB8AC3E}">
        <p14:creationId xmlns:p14="http://schemas.microsoft.com/office/powerpoint/2010/main" val="31287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41188"/>
            <a:ext cx="7200800" cy="6451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②</a:t>
            </a:r>
            <a:r>
              <a:rPr lang="ja-JP" altLang="en-US" sz="24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  <a:t>カトカトーンファイルを作り、音符を入力しよう</a:t>
            </a:r>
            <a:br>
              <a:rPr lang="ja-JP" altLang="en-US" sz="36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明朝 Pro W3"/>
              </a:rPr>
            </a:br>
            <a:r>
              <a:rPr lang="ja-JP" altLang="en-US" sz="280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　</a:t>
            </a:r>
            <a:r>
              <a:rPr lang="en-US" altLang="ja-JP" sz="140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→</a:t>
            </a:r>
            <a:r>
              <a:rPr lang="ja-JP" altLang="en-US" sz="140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ヒラギノ丸ゴ Pro W4"/>
              </a:rPr>
              <a:t>カトカトーンの基本的な音符の入力方法を知りましょう</a:t>
            </a:r>
            <a:endParaRPr lang="ja-JP" altLang="en-US" sz="1400" dirty="0">
              <a:solidFill>
                <a:srgbClr val="00FF8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F96C7E-9E5B-4A9E-970B-CD8E04B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470"/>
            <a:ext cx="1152128" cy="8612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EBD1C9-B85F-F621-619A-C8DCCD1D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43744" y="1059582"/>
            <a:ext cx="5656511" cy="3592762"/>
          </a:xfrm>
          <a:prstGeom prst="rect">
            <a:avLst/>
          </a:prstGeom>
        </p:spPr>
      </p:pic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A4A31C54-B1B7-BED5-0AD5-1F736E641E3C}"/>
              </a:ext>
            </a:extLst>
          </p:cNvPr>
          <p:cNvSpPr/>
          <p:nvPr/>
        </p:nvSpPr>
        <p:spPr>
          <a:xfrm>
            <a:off x="4785753" y="2463950"/>
            <a:ext cx="4176464" cy="727824"/>
          </a:xfrm>
          <a:prstGeom prst="wedgeRoundRectCallout">
            <a:avLst>
              <a:gd name="adj1" fmla="val -44071"/>
              <a:gd name="adj2" fmla="val 198920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「ドレミ」部分の鍵盤マークをタップ</a:t>
            </a:r>
          </a:p>
        </p:txBody>
      </p:sp>
    </p:spTree>
    <p:extLst>
      <p:ext uri="{BB962C8B-B14F-4D97-AF65-F5344CB8AC3E}">
        <p14:creationId xmlns:p14="http://schemas.microsoft.com/office/powerpoint/2010/main" val="4014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トワイライト">
  <a:themeElements>
    <a:clrScheme name="トワイライト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トワイライト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トワイライ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37126</TotalTime>
  <Pages>0</Pages>
  <Words>1740</Words>
  <Characters>0</Characters>
  <Application>Microsoft Macintosh PowerPoint</Application>
  <PresentationFormat>画面に合わせる (16:9)</PresentationFormat>
  <Lines>0</Lines>
  <Paragraphs>226</Paragraphs>
  <Slides>50</Slides>
  <Notes>50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8" baseType="lpstr">
      <vt:lpstr>Hiragino Maru Gothic Pro W4</vt:lpstr>
      <vt:lpstr>ヒラギノ丸ゴ Pro W4</vt:lpstr>
      <vt:lpstr>Meiryo</vt:lpstr>
      <vt:lpstr>Arial</vt:lpstr>
      <vt:lpstr>Calibri</vt:lpstr>
      <vt:lpstr>Corbel</vt:lpstr>
      <vt:lpstr>Hoefler Text</vt:lpstr>
      <vt:lpstr>トワイライト</vt:lpstr>
      <vt:lpstr>PowerPoint プレゼンテーション</vt:lpstr>
      <vt:lpstr>「オーラ・リー」を入力してみよう 　→カトカトーンの基本的な音符の入力方法を知りましょう</vt:lpstr>
      <vt:lpstr>①カトカトーンの楽器の音色を決めよう 　→カトカトーンにえんそうさせる楽器の音をえらぼう</vt:lpstr>
      <vt:lpstr>①カトカトーンの楽器の音色を決めよう 　→カトカトーンにえんそうさせる楽器の音をえらぼう</vt:lpstr>
      <vt:lpstr>①カトカトーンの楽器の音色を決めよう 　→カトカトーンにえんそうさせる楽器の音をえらぼう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②カトカトーンファイルを作り、音符を入力しよう 　→カトカトーンの基本的な音符の入力方法を知りましょう</vt:lpstr>
      <vt:lpstr>③つくったktkファイルを保存＆開いてみよう 　→つくった（もらった）ktkファイルがどこに保存されるのか確かめましょう</vt:lpstr>
      <vt:lpstr>③つくったktkファイルを保存＆開いてみよう 　→つくった（もらった）ktkファイルがどこに保存されるのか確かめましょう</vt:lpstr>
      <vt:lpstr>③つくったktkファイルを保存＆開いてみよう 　→つくった（もらった）ktkファイルがどこに保存されるのか確かめましょう</vt:lpstr>
      <vt:lpstr>④つくった曲を音源＆楽譜で出力してみよう 　→つくった曲の活用を広げる方法を知りましょう</vt:lpstr>
      <vt:lpstr>⑤つくった曲を音源＆楽譜で出力してみよう 　→つくった曲の活用を広げる方法を知りましょう</vt:lpstr>
    </vt:vector>
  </TitlesOfParts>
  <Manager/>
  <Company/>
  <LinksUpToDate>false</LinksUpToDate>
  <SharedDoc>false</SharedDoc>
  <HyperlinkBase>\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教科等研究グループ　音楽</dc:title>
  <dc:subject/>
  <dc:creator/>
  <cp:keywords/>
  <dc:description/>
  <cp:lastModifiedBy>貴弘 小梨</cp:lastModifiedBy>
  <cp:revision>584</cp:revision>
  <cp:lastPrinted>2021-07-04T05:50:42Z</cp:lastPrinted>
  <dcterms:modified xsi:type="dcterms:W3CDTF">2026-01-28T21:53:56Z</dcterms:modified>
  <cp:category/>
</cp:coreProperties>
</file>