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 snapToGrid="0" snapToObjects="1">
      <p:cViewPr varScale="1">
        <p:scale>
          <a:sx n="119" d="100"/>
          <a:sy n="119" d="100"/>
        </p:scale>
        <p:origin x="752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3003702"/>
            <a:ext cx="8012012" cy="1506050"/>
          </a:xfrm>
        </p:spPr>
        <p:txBody>
          <a:bodyPr>
            <a:normAutofit fontScale="90000"/>
          </a:bodyPr>
          <a:lstStyle/>
          <a:p>
            <a:r>
              <a:rPr lang="ja-JP" altLang="en-US" sz="4000">
                <a:latin typeface="ヒラギノ角ゴ ProN W6"/>
                <a:ea typeface="ヒラギノ角ゴ ProN W6"/>
                <a:cs typeface="ヒラギノ角ゴ ProN W6"/>
              </a:rPr>
              <a:t>○○○小学校</a:t>
            </a:r>
            <a:br>
              <a:rPr lang="en-US" altLang="ja-JP" sz="4000" dirty="0"/>
            </a:br>
            <a:r>
              <a:rPr lang="ja-JP" altLang="en-US" sz="12000" b="1" spc="1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音楽朝会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037" y="381000"/>
            <a:ext cx="7227538" cy="2217941"/>
          </a:xfrm>
          <a:prstGeom prst="rect">
            <a:avLst/>
          </a:prstGeom>
        </p:spPr>
      </p:pic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369884" y="4731633"/>
            <a:ext cx="7851928" cy="582645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eiryo" panose="020B0604030504040204" pitchFamily="34" charset="-128"/>
                <a:ea typeface="Meiryo" panose="020B0604030504040204" pitchFamily="34" charset="-128"/>
                <a:cs typeface="ＤＦＰ太丸ゴシック体"/>
              </a:rPr>
              <a:t>こころをこめてうたいましょう</a:t>
            </a:r>
          </a:p>
        </p:txBody>
      </p:sp>
    </p:spTree>
    <p:extLst>
      <p:ext uri="{BB962C8B-B14F-4D97-AF65-F5344CB8AC3E}">
        <p14:creationId xmlns:p14="http://schemas.microsoft.com/office/powerpoint/2010/main" val="12567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1120</TotalTime>
  <Words>6</Words>
  <Application>Microsoft Macintosh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ＤＦＰ太丸ゴシック体</vt:lpstr>
      <vt:lpstr>HGP明朝E</vt:lpstr>
      <vt:lpstr>HGSoeiKakupoptai Heavy</vt:lpstr>
      <vt:lpstr>ヒラギノ角ゴ ProN W6</vt:lpstr>
      <vt:lpstr>Meiryo</vt:lpstr>
      <vt:lpstr>Candara</vt:lpstr>
      <vt:lpstr>Symbol</vt:lpstr>
      <vt:lpstr>ウェーブ</vt:lpstr>
      <vt:lpstr>○○○小学校 音楽朝会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音楽朝会題字（常時掲示用）</dc:title>
  <dc:subject/>
  <dc:creator>小梨 貴弘</dc:creator>
  <cp:keywords/>
  <dc:description/>
  <cp:lastModifiedBy>小梨貴弘</cp:lastModifiedBy>
  <cp:revision>18</cp:revision>
  <cp:lastPrinted>2017-04-19T09:26:36Z</cp:lastPrinted>
  <dcterms:created xsi:type="dcterms:W3CDTF">2011-09-26T22:22:05Z</dcterms:created>
  <dcterms:modified xsi:type="dcterms:W3CDTF">2018-08-05T10:04:42Z</dcterms:modified>
  <cp:category/>
</cp:coreProperties>
</file>