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2" r:id="rId3"/>
    <p:sldId id="261" r:id="rId4"/>
  </p:sldIdLst>
  <p:sldSz cx="9144000" cy="5143500" type="screen16x9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梨貴弘" initials="小梨貴弘" lastIdx="5" clrIdx="0">
    <p:extLst>
      <p:ext uri="{19B8F6BF-5375-455C-9EA6-DF929625EA0E}">
        <p15:presenceInfo xmlns:p15="http://schemas.microsoft.com/office/powerpoint/2012/main" userId="efca07e5de8ea5e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3"/>
    <p:restoredTop sz="94541"/>
  </p:normalViewPr>
  <p:slideViewPr>
    <p:cSldViewPr>
      <p:cViewPr varScale="1">
        <p:scale>
          <a:sx n="159" d="100"/>
          <a:sy n="159" d="100"/>
        </p:scale>
        <p:origin x="648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2840" y="-1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18T08:22:01.034" idx="1">
    <p:pos x="1661" y="216"/>
    <p:text>大きなフレーズの切れ目などは、一行あけたほうが良いでしょう。</p:text>
    <p:extLst>
      <p:ext uri="{C676402C-5697-4E1C-873F-D02D1690AC5C}">
        <p15:threadingInfo xmlns:p15="http://schemas.microsoft.com/office/powerpoint/2012/main" timeZoneBias="-540"/>
      </p:ext>
    </p:extLst>
  </p:cm>
  <p:cm authorId="1" dt="2018-02-18T08:23:21.528" idx="2">
    <p:pos x="4639" y="213"/>
    <p:text>文字はすべて「ひらがな」にした方が発音の仕方を学習するのに便利です。</p:text>
    <p:extLst>
      <p:ext uri="{C676402C-5697-4E1C-873F-D02D1690AC5C}">
        <p15:threadingInfo xmlns:p15="http://schemas.microsoft.com/office/powerpoint/2012/main" timeZoneBias="-540"/>
      </p:ext>
    </p:extLst>
  </p:cm>
  <p:cm authorId="1" dt="2018-02-18T08:25:10.227" idx="4">
    <p:pos x="4584" y="1067"/>
    <p:text>フレーズの切れ目は、必要に応じて「半角」開けましょう。（全角だと幅があきすぎるので…）</p:text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2-18T08:22:01.034" idx="1">
    <p:pos x="1661" y="216"/>
    <p:text>大きなフレーズの切れ目などは、一行あけたほうが良いでしょう。</p:text>
    <p:extLst>
      <p:ext uri="{C676402C-5697-4E1C-873F-D02D1690AC5C}">
        <p15:threadingInfo xmlns:p15="http://schemas.microsoft.com/office/powerpoint/2012/main" timeZoneBias="-540"/>
      </p:ext>
    </p:extLst>
  </p:cm>
  <p:cm authorId="1" dt="2018-02-18T08:23:21.528" idx="2">
    <p:pos x="4639" y="213"/>
    <p:text>文字はすべて「ひらがな」にした方が発音の仕方を学習するのに便利です。</p:text>
    <p:extLst>
      <p:ext uri="{C676402C-5697-4E1C-873F-D02D1690AC5C}">
        <p15:threadingInfo xmlns:p15="http://schemas.microsoft.com/office/powerpoint/2012/main" timeZoneBias="-540"/>
      </p:ext>
    </p:extLst>
  </p:cm>
  <p:cm authorId="1" dt="2018-02-18T08:25:10.227" idx="4">
    <p:pos x="4584" y="1067"/>
    <p:text>フレーズの切れ目は、必要に応じて「半角」開けましょう。（全角だと幅があきすぎるので…）</p:text>
    <p:extLst>
      <p:ext uri="{C676402C-5697-4E1C-873F-D02D1690AC5C}">
        <p15:threadingInfo xmlns:p15="http://schemas.microsoft.com/office/powerpoint/2012/main" timeZoneBias="-5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fld id="{49861FE5-2EED-E24F-9DE3-FE458C595A03}" type="datetime1">
              <a:rPr lang="ja-JP" altLang="en-US"/>
              <a:pPr/>
              <a:t>2018/2/18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fld id="{01C13B86-4634-3A4E-B67E-4CA49EE79A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3985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fld id="{3FD8365A-C8DD-1D49-90BA-AE9759ACFDCE}" type="datetime1">
              <a:rPr lang="en-US" altLang="ja-JP"/>
              <a:pPr/>
              <a:t>2/18/18</a:t>
            </a:fld>
            <a:endParaRPr 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ja-JP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/>
              <a:t>マスタ</a:t>
            </a:r>
            <a:r>
              <a:rPr lang="ja-JP"/>
              <a:t> </a:t>
            </a:r>
            <a:r>
              <a:rPr lang="ja-JP" altLang="en-US"/>
              <a:t>テキストの書式設定</a:t>
            </a:r>
            <a:endParaRPr lang="ja-JP"/>
          </a:p>
          <a:p>
            <a:pPr lvl="1"/>
            <a:r>
              <a:rPr lang="ja-JP" altLang="en-US"/>
              <a:t>第</a:t>
            </a:r>
            <a:r>
              <a:rPr lang="ja-JP"/>
              <a:t> 2 </a:t>
            </a:r>
            <a:r>
              <a:rPr lang="ja-JP" altLang="en-US"/>
              <a:t>レベル</a:t>
            </a:r>
            <a:endParaRPr lang="ja-JP"/>
          </a:p>
          <a:p>
            <a:pPr lvl="2"/>
            <a:r>
              <a:rPr lang="ja-JP" altLang="en-US"/>
              <a:t>第</a:t>
            </a:r>
            <a:r>
              <a:rPr lang="ja-JP"/>
              <a:t> 3 </a:t>
            </a:r>
            <a:r>
              <a:rPr lang="ja-JP" altLang="en-US"/>
              <a:t>レベル</a:t>
            </a:r>
            <a:endParaRPr lang="ja-JP"/>
          </a:p>
          <a:p>
            <a:pPr lvl="3"/>
            <a:r>
              <a:rPr lang="ja-JP" altLang="en-US"/>
              <a:t>第</a:t>
            </a:r>
            <a:r>
              <a:rPr lang="ja-JP"/>
              <a:t> 4 </a:t>
            </a:r>
            <a:r>
              <a:rPr lang="ja-JP" altLang="en-US"/>
              <a:t>レベル</a:t>
            </a:r>
            <a:endParaRPr lang="ja-JP"/>
          </a:p>
          <a:p>
            <a:pPr lvl="4"/>
            <a:r>
              <a:rPr lang="ja-JP" altLang="en-US"/>
              <a:t>第</a:t>
            </a:r>
            <a:r>
              <a:rPr 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fld id="{8442DBC8-C938-7544-AF86-C143EE4F14DC}" type="slidenum">
              <a:rPr lang="en-US" altLang="ja-JP"/>
              <a:pPr/>
              <a:t>‹#›</a:t>
            </a:fld>
            <a:endParaRPr lang="ja-JP"/>
          </a:p>
        </p:txBody>
      </p:sp>
    </p:spTree>
    <p:extLst>
      <p:ext uri="{BB962C8B-B14F-4D97-AF65-F5344CB8AC3E}">
        <p14:creationId xmlns:p14="http://schemas.microsoft.com/office/powerpoint/2010/main" val="2667467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0" name="Rectangl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4C8F21CB-C39A-DF40-AFC0-5E555BF9FCC2}" type="slidenum">
              <a:rPr kumimoji="0" lang="en-US" altLang="ja-JP" sz="1200">
                <a:latin typeface="Calibri" charset="0"/>
              </a:rPr>
              <a:pPr/>
              <a:t>1</a:t>
            </a:fld>
            <a:endParaRPr kumimoji="0" lang="en-US" altLang="ja-JP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0" name="Rectangl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4C8F21CB-C39A-DF40-AFC0-5E555BF9FCC2}" type="slidenum">
              <a:rPr kumimoji="0" lang="en-US" altLang="ja-JP" sz="1200">
                <a:latin typeface="Calibri" charset="0"/>
              </a:rPr>
              <a:pPr/>
              <a:t>2</a:t>
            </a:fld>
            <a:endParaRPr kumimoji="0" lang="en-US" altLang="ja-JP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9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Rectangl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kumimoji="0"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40" name="Rectangl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710123AB-CACC-874F-B931-9D11F93AA360}" type="slidenum">
              <a:rPr kumimoji="0" lang="en-US" altLang="ja-JP" sz="1200">
                <a:latin typeface="Calibri" charset="0"/>
              </a:rPr>
              <a:pPr/>
              <a:t>3</a:t>
            </a:fld>
            <a:endParaRPr kumimoji="0" lang="en-US" altLang="ja-JP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4478338"/>
            <a:ext cx="9144000" cy="66516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5" name="Rectangle 9"/>
          <p:cNvSpPr/>
          <p:nvPr/>
        </p:nvSpPr>
        <p:spPr>
          <a:xfrm>
            <a:off x="-9525" y="4540250"/>
            <a:ext cx="2249488" cy="5349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6" name="Rectangle 10"/>
          <p:cNvSpPr/>
          <p:nvPr/>
        </p:nvSpPr>
        <p:spPr>
          <a:xfrm>
            <a:off x="2359025" y="4533900"/>
            <a:ext cx="6784975" cy="5334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t>マスタ サブタイトルの書式設定</a:t>
            </a: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/>
          <a:lstStyle>
            <a:lvl1pPr>
              <a:defRPr cap="all" baseline="0"/>
            </a:lvl1pPr>
          </a:lstStyle>
          <a:p>
            <a:r>
              <a:t>マスタ タイトルの書式設定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363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FC8160D-8B65-D448-A643-8A1E4CA4D07E}" type="datetime1">
              <a:rPr lang="ja-JP" altLang="en-US"/>
              <a:pPr/>
              <a:t>2018/2/18</a:t>
            </a:fld>
            <a:endParaRPr lang="en-US" altLang="ja-JP"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177800"/>
            <a:ext cx="5867400" cy="27305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4488E3-F541-4A4F-854A-C9A46FCC5A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7018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マスタ タイトルの書式設定</a:t>
            </a:r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t>マスタ テキストの書式設定</a:t>
            </a:r>
          </a:p>
          <a:p>
            <a:pPr lvl="1"/>
            <a:r>
              <a:t>第 2 レベル</a:t>
            </a:r>
          </a:p>
          <a:p>
            <a:pPr lvl="2"/>
            <a:r>
              <a:t>第 3 レベル</a:t>
            </a:r>
          </a:p>
          <a:p>
            <a:pPr lvl="3"/>
            <a:r>
              <a:t>第 4 レベル</a:t>
            </a:r>
          </a:p>
          <a:p>
            <a:pPr lvl="4"/>
            <a:r>
              <a:t>第 5 レベル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7D96C446-C88B-674B-83DF-26365BC69E4D}" type="datetime1">
              <a:rPr lang="ja-JP" altLang="en-US"/>
              <a:pPr/>
              <a:t>2018/2/18</a:t>
            </a:fld>
            <a:endParaRPr lang="en-US" altLang="ja-JP"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EFB25BE6-E871-3942-B724-C48EFC739A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1321833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5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6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t>マスタ テキストの書式設定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 tIns="140400" anchor="ctr">
            <a:normAutofit/>
          </a:bodyPr>
          <a:lstStyle>
            <a:lvl1pPr algn="l">
              <a:buNone/>
              <a:defRPr sz="4200" b="0" cap="none">
                <a:solidFill>
                  <a:srgbClr val="FFFFFF"/>
                </a:solidFill>
              </a:defRPr>
            </a:lvl1pPr>
          </a:lstStyle>
          <a:p>
            <a:r>
              <a:t>マスタ タイトルの書式設定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127E8F-3605-0941-8BE7-327B87AB5EF8}" type="datetime1">
              <a:rPr lang="ja-JP" altLang="en-US"/>
              <a:pPr/>
              <a:t>2018/2/18</a:t>
            </a:fld>
            <a:endParaRPr lang="en-US" altLang="ja-JP"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705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74F9866B-E26B-744B-B5FD-480123432B3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0484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マスタ タイトルの書式設定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t>マスタ テキストの書式設定</a:t>
            </a:r>
          </a:p>
          <a:p>
            <a:pPr lvl="1"/>
            <a:r>
              <a:t>第 2 レベル</a:t>
            </a:r>
          </a:p>
          <a:p>
            <a:pPr lvl="2"/>
            <a:r>
              <a:t>第 3 レベル</a:t>
            </a:r>
          </a:p>
          <a:p>
            <a:pPr lvl="3"/>
            <a:r>
              <a:t>第 4 レベル</a:t>
            </a:r>
          </a:p>
          <a:p>
            <a:pPr lvl="4"/>
            <a:r>
              <a:t>第 5 レベル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t>マスタ テキストの書式設定</a:t>
            </a:r>
          </a:p>
          <a:p>
            <a:pPr lvl="1"/>
            <a:r>
              <a:t>第 2 レベル</a:t>
            </a:r>
          </a:p>
          <a:p>
            <a:pPr lvl="2"/>
            <a:r>
              <a:t>第 3 レベル</a:t>
            </a:r>
          </a:p>
          <a:p>
            <a:pPr lvl="3"/>
            <a:r>
              <a:t>第 4 レベル</a:t>
            </a:r>
          </a:p>
          <a:p>
            <a:pPr lvl="4"/>
            <a:r>
              <a:t>第 5 レベル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8588F273-7605-8E45-B686-C8F3FC167CE4}" type="datetime1">
              <a:rPr lang="ja-JP" altLang="en-US"/>
              <a:pPr/>
              <a:t>2018/2/18</a:t>
            </a:fld>
            <a:endParaRPr lang="en-US" altLang="ja-JP">
              <a:ea typeface="ヒラギノ角ゴ Pro W3" charset="0"/>
              <a:cs typeface="ヒラギノ角ゴ Pro W3" charset="0"/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683AFE9-18EF-D743-B891-2C678008292A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2615996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/>
          <a:lstStyle>
            <a:lvl1pPr>
              <a:defRPr/>
            </a:lvl1pPr>
          </a:lstStyle>
          <a:p>
            <a:r>
              <a:t>マスタ タイトルの書式設定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/>
          <a:p>
            <a:pPr lvl="0"/>
            <a:r>
              <a:t>マスタ テキストの書式設定</a:t>
            </a:r>
          </a:p>
          <a:p>
            <a:pPr lvl="1"/>
            <a:r>
              <a:t>第 2 レベル</a:t>
            </a:r>
          </a:p>
          <a:p>
            <a:pPr lvl="2"/>
            <a:r>
              <a:t>第 3 レベル</a:t>
            </a:r>
          </a:p>
          <a:p>
            <a:pPr lvl="3"/>
            <a:r>
              <a:t>第 4 レベル</a:t>
            </a:r>
          </a:p>
          <a:p>
            <a:pPr lvl="4"/>
            <a:r>
              <a:t>第 5 レベル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/>
          <a:p>
            <a:pPr lvl="0"/>
            <a:r>
              <a:t>マスタ テキストの書式設定</a:t>
            </a:r>
          </a:p>
          <a:p>
            <a:pPr lvl="1"/>
            <a:r>
              <a:t>第 2 レベル</a:t>
            </a:r>
          </a:p>
          <a:p>
            <a:pPr lvl="2"/>
            <a:r>
              <a:t>第 3 レベル</a:t>
            </a:r>
          </a:p>
          <a:p>
            <a:pPr lvl="3"/>
            <a:r>
              <a:t>第 4 レベル</a:t>
            </a:r>
          </a:p>
          <a:p>
            <a:pPr lvl="4"/>
            <a:r>
              <a:t>第 5 レベル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t>マスタ テキストの書式設定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t>マスタ テキストの書式設定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>
              <a:defRPr/>
            </a:lvl1pPr>
          </a:lstStyle>
          <a:p>
            <a:fld id="{9FB0392B-F2F8-984F-9664-94EC09D49C87}" type="datetime1">
              <a:rPr lang="ja-JP" altLang="en-US"/>
              <a:pPr/>
              <a:t>2018/2/18</a:t>
            </a:fld>
            <a:endParaRPr lang="en-US" altLang="ja-JP">
              <a:ea typeface="ヒラギノ角ゴ Pro W3" charset="0"/>
              <a:cs typeface="ヒラギノ角ゴ Pro W3" charset="0"/>
            </a:endParaRP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280A6F2F-A980-9D4C-96B1-FE04128457B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5126135"/>
      </p:ext>
    </p:extLst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マスタ タイトルの書式設定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EBBC88-C534-6245-AAE4-21218C96BFA0}" type="datetime1">
              <a:rPr lang="ja-JP" altLang="en-US"/>
              <a:pPr/>
              <a:t>2018/2/18</a:t>
            </a:fld>
            <a:endParaRPr lang="en-US" altLang="ja-JP"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1C1E2-7B77-AA43-8684-AE20CFC740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2247745"/>
      </p:ext>
    </p:extLst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E36554-7C06-014E-A291-52A53ECDC11E}" type="datetime1">
              <a:rPr lang="ja-JP" altLang="en-US"/>
              <a:pPr/>
              <a:t>2018/2/18</a:t>
            </a:fld>
            <a:endParaRPr lang="en-US" altLang="ja-JP">
              <a:ea typeface="ヒラギノ角ゴ Pro W3" charset="0"/>
              <a:cs typeface="ヒラギノ角ゴ Pro W3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C7CE4A-630B-4449-B5CF-41582952DA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7020952"/>
      </p:ext>
    </p:extLst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>
            <a:normAutofit/>
          </a:bodyPr>
          <a:lstStyle>
            <a:lvl1pPr algn="l">
              <a:buNone/>
              <a:defRPr sz="4000" b="0"/>
            </a:lvl1pPr>
          </a:lstStyle>
          <a:p>
            <a:r>
              <a:t>マスタ タイトルの書式設定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t>マスタ テキストの書式設定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/>
          <a:p>
            <a:pPr lvl="0"/>
            <a:r>
              <a:t>マスタ テキストの書式設定</a:t>
            </a:r>
          </a:p>
          <a:p>
            <a:pPr lvl="1"/>
            <a:r>
              <a:t>第 2 レベル</a:t>
            </a:r>
          </a:p>
          <a:p>
            <a:pPr lvl="2"/>
            <a:r>
              <a:t>第 3 レベル</a:t>
            </a:r>
          </a:p>
          <a:p>
            <a:pPr lvl="3"/>
            <a:r>
              <a:t>第 4 レベル</a:t>
            </a:r>
          </a:p>
          <a:p>
            <a:pPr lvl="4"/>
            <a:r>
              <a:t>第 5 レベル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926E4E1-E70B-B84E-8C69-0A45801D1DE0}" type="datetime1">
              <a:rPr lang="ja-JP" altLang="en-US"/>
              <a:pPr/>
              <a:t>2018/2/18</a:t>
            </a:fld>
            <a:endParaRPr lang="en-US" altLang="ja-JP">
              <a:ea typeface="ヒラギノ角ゴ Pro W3" charset="0"/>
              <a:cs typeface="ヒラギノ角ゴ Pro W3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A385224-7853-624A-8E14-7E630F5C82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0403720"/>
      </p:ext>
    </p:extLst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と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-9525" y="3429000"/>
            <a:ext cx="9144000" cy="66516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6" name="Rectangle 8"/>
          <p:cNvSpPr/>
          <p:nvPr/>
        </p:nvSpPr>
        <p:spPr>
          <a:xfrm>
            <a:off x="-9525" y="3497263"/>
            <a:ext cx="1463675" cy="5349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7" name="Rectangle 9"/>
          <p:cNvSpPr/>
          <p:nvPr/>
        </p:nvSpPr>
        <p:spPr>
          <a:xfrm>
            <a:off x="1544638" y="3490913"/>
            <a:ext cx="7589837" cy="53498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8" name="Rectangle 10"/>
          <p:cNvSpPr/>
          <p:nvPr/>
        </p:nvSpPr>
        <p:spPr>
          <a:xfrm>
            <a:off x="1447800" y="0"/>
            <a:ext cx="100013" cy="51498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noProof="0"/>
              <a:t>アイコンをクリックして図を追加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t>マスタ テキストの書式設定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t>マスタ タイトルの書式設定</a:t>
            </a:r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4638"/>
          </a:xfrm>
        </p:spPr>
        <p:txBody>
          <a:bodyPr/>
          <a:lstStyle>
            <a:lvl1pPr>
              <a:defRPr/>
            </a:lvl1pPr>
          </a:lstStyle>
          <a:p>
            <a:fld id="{2E8BD0CC-04A1-0B47-A367-254728AE20E5}" type="datetime1">
              <a:rPr lang="ja-JP" altLang="en-US"/>
              <a:pPr/>
              <a:t>2018/2/18</a:t>
            </a:fld>
            <a:endParaRPr lang="en-US" altLang="ja-JP">
              <a:ea typeface="ヒラギノ角ゴ Pro W3" charset="0"/>
              <a:cs typeface="ヒラギノ角ゴ Pro W3" charset="0"/>
            </a:endParaRP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8"/>
            <a:ext cx="1447800" cy="498475"/>
          </a:xfrm>
        </p:spPr>
        <p:txBody>
          <a:bodyPr/>
          <a:lstStyle>
            <a:lvl1pPr>
              <a:defRPr sz="2800"/>
            </a:lvl1pPr>
          </a:lstStyle>
          <a:p>
            <a:fld id="{8A74869C-4A6C-8B47-A371-51BAEE6238DA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300"/>
            <a:ext cx="4572000" cy="273050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1213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352550"/>
            <a:ext cx="8153400" cy="3241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  <a:latin typeface="Corbel" charset="0"/>
                <a:ea typeface="メイリオ" charset="0"/>
                <a:cs typeface="メイリオ" charset="0"/>
              </a:defRPr>
            </a:lvl1pPr>
          </a:lstStyle>
          <a:p>
            <a:fld id="{D95C30DA-C79E-2B43-B0E0-4E58CDE4CE17}" type="datetime1">
              <a:rPr lang="ja-JP" altLang="en-US"/>
              <a:pPr/>
              <a:t>2018/2/18</a:t>
            </a:fld>
            <a:endParaRPr lang="en-US" altLang="ja-JP">
              <a:ea typeface="ヒラギノ角ゴ Pro W3" charset="0"/>
              <a:cs typeface="ヒラギノ角ゴ Pro W3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4686300"/>
            <a:ext cx="5421313" cy="273050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1095375"/>
            <a:ext cx="9144000" cy="2397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8" name="Rectangle 7"/>
          <p:cNvSpPr/>
          <p:nvPr/>
        </p:nvSpPr>
        <p:spPr>
          <a:xfrm>
            <a:off x="0" y="1128713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9" name="Rectangle 8"/>
          <p:cNvSpPr/>
          <p:nvPr/>
        </p:nvSpPr>
        <p:spPr>
          <a:xfrm>
            <a:off x="590550" y="1128713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950"/>
            <a:ext cx="533400" cy="1825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kumimoji="0" sz="1400" b="1">
                <a:solidFill>
                  <a:srgbClr val="FFFFFF"/>
                </a:solidFill>
                <a:latin typeface="Corbel" charset="0"/>
              </a:defRPr>
            </a:lvl1pPr>
          </a:lstStyle>
          <a:p>
            <a:fld id="{155C8678-28E9-704D-8D60-25FDA98A59E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3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117475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</p:sldLayoutIdLst>
  <mc:AlternateContent xmlns:mc="http://schemas.openxmlformats.org/markup-compatibility/2006" xmlns:p14="http://schemas.microsoft.com/office/powerpoint/2010/main">
    <mc:Choice Requires="p14">
      <p:transition spd="slow" advClick="0">
        <p14:flip dir="l"/>
      </p:transition>
    </mc:Choice>
    <mc:Fallback xmlns="">
      <p:transition xmlns:p14="http://schemas.microsoft.com/office/powerpoint/2010/main" spd="slow" advClick="0">
        <p:fade/>
      </p:transition>
    </mc:Fallback>
  </mc:AlternateContent>
  <p:txStyles>
    <p:titleStyle>
      <a:lvl1pPr algn="l" rtl="0" fontAlgn="base">
        <a:spcBef>
          <a:spcPct val="0"/>
        </a:spcBef>
        <a:spcAft>
          <a:spcPct val="0"/>
        </a:spcAft>
        <a:defRPr kumimoji="1" sz="4000" kern="1200">
          <a:solidFill>
            <a:schemeClr val="tx2"/>
          </a:solidFill>
          <a:latin typeface="+mj-lt"/>
          <a:ea typeface="+mj-ea"/>
          <a:cs typeface="メイリオ" charset="-128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orbel" charset="0"/>
          <a:ea typeface="メイリオ" charset="-128"/>
          <a:cs typeface="メイリオ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orbel" charset="0"/>
          <a:ea typeface="メイリオ" charset="-128"/>
          <a:cs typeface="メイリオ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orbel" charset="0"/>
          <a:ea typeface="メイリオ" charset="-128"/>
          <a:cs typeface="メイリオ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orbel" charset="0"/>
          <a:ea typeface="メイリオ" charset="-128"/>
          <a:cs typeface="メイリオ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orbel" charset="0"/>
          <a:ea typeface="メイリオ" charset="-128"/>
          <a:cs typeface="メイリオ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orbel" charset="0"/>
          <a:ea typeface="メイリオ" charset="-128"/>
          <a:cs typeface="メイリオ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orbel" charset="0"/>
          <a:ea typeface="メイリオ" charset="-128"/>
          <a:cs typeface="メイリオ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Corbel" charset="0"/>
          <a:ea typeface="メイリオ" charset="-128"/>
          <a:cs typeface="メイリオ" charset="-128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"/>
        <a:defRPr kumimoji="1" sz="2800" kern="1200">
          <a:solidFill>
            <a:schemeClr val="tx1"/>
          </a:solidFill>
          <a:latin typeface="+mn-lt"/>
          <a:ea typeface="+mn-ea"/>
          <a:cs typeface="メイリオ" charset="-128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0"/>
        <a:buChar char=""/>
        <a:defRPr kumimoji="1" sz="2600" kern="1200">
          <a:solidFill>
            <a:schemeClr val="tx1"/>
          </a:solidFill>
          <a:latin typeface="+mn-lt"/>
          <a:ea typeface="+mn-ea"/>
          <a:cs typeface="メイリオ" charset="-128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"/>
        <a:defRPr kumimoji="1" sz="2300" kern="1200">
          <a:solidFill>
            <a:schemeClr val="tx1"/>
          </a:solidFill>
          <a:latin typeface="+mn-lt"/>
          <a:ea typeface="+mn-ea"/>
          <a:cs typeface="メイリオ" charset="-128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B641B"/>
        </a:buClr>
        <a:buSzPct val="75000"/>
        <a:buFont typeface="Wingdings" charset="0"/>
        <a:buChar char=""/>
        <a:defRPr kumimoji="1" sz="2000" kern="1200">
          <a:solidFill>
            <a:schemeClr val="tx1"/>
          </a:solidFill>
          <a:latin typeface="+mn-lt"/>
          <a:ea typeface="+mn-ea"/>
          <a:cs typeface="メイリオ" charset="-128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39639D"/>
        </a:buClr>
        <a:buSzPct val="65000"/>
        <a:buFont typeface="Wingdings" charset="0"/>
        <a:buChar char=""/>
        <a:defRPr kumimoji="1" sz="2000" kern="1200">
          <a:solidFill>
            <a:schemeClr val="tx1"/>
          </a:solidFill>
          <a:latin typeface="+mn-lt"/>
          <a:ea typeface="+mn-ea"/>
          <a:cs typeface="メイリオ" charset="-128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 idx="4294967295"/>
          </p:nvPr>
        </p:nvSpPr>
        <p:spPr>
          <a:xfrm>
            <a:off x="228600" y="209550"/>
            <a:ext cx="8686800" cy="4800600"/>
          </a:xfrm>
        </p:spPr>
        <p:txBody>
          <a:bodyPr vert="eaVert" anchor="t">
            <a:normAutofit fontScale="90000"/>
          </a:bodyPr>
          <a:lstStyle/>
          <a:p>
            <a:pPr>
              <a:lnSpc>
                <a:spcPts val="3775"/>
              </a:lnSpc>
            </a:pPr>
            <a:r>
              <a:rPr kumimoji="0" lang="ja-JP" altLang="en-US" sz="3600" dirty="0">
                <a:latin typeface="HGSoeiKakupoptai Heavy" pitchFamily="49" charset="-128"/>
                <a:ea typeface="HGSoeiKakupoptai Heavy" pitchFamily="49" charset="-128"/>
                <a:cs typeface="ヒラギノ丸ゴ Pro W4" charset="0"/>
              </a:rPr>
              <a:t>○○○○○○</a:t>
            </a:r>
            <a:br>
              <a:rPr kumimoji="0" lang="en-US" altLang="ja-JP" sz="3600" dirty="0">
                <a:latin typeface="ヒラギノ丸ゴ Pro W4" charset="0"/>
                <a:ea typeface="ヒラギノ丸ゴ Pro W4" charset="0"/>
                <a:cs typeface="ヒラギノ丸ゴ Pro W4" charset="0"/>
              </a:rPr>
            </a:br>
            <a:r>
              <a:rPr kumimoji="0" lang="ja-JP" sz="3600" dirty="0">
                <a:latin typeface="ヒラギノ丸ゴ Pro W4" charset="0"/>
                <a:ea typeface="ヒラギノ丸ゴ Pro W4" charset="0"/>
                <a:cs typeface="ヒラギノ丸ゴ Pro W4" charset="0"/>
              </a:rPr>
              <a:t>　</a:t>
            </a:r>
            <a:r>
              <a:rPr kumimoji="0" lang="ja-JP" altLang="en-US" sz="3600" dirty="0">
                <a:latin typeface="ヒラギノ丸ゴ Pro W4" charset="0"/>
                <a:ea typeface="ヒラギノ丸ゴ Pro W4" charset="0"/>
                <a:cs typeface="ヒラギノ丸ゴ Pro W4" charset="0"/>
              </a:rPr>
              <a:t>　　　　　</a:t>
            </a:r>
            <a:r>
              <a:rPr kumimoji="0" lang="ja-JP" altLang="en-US" sz="2200" dirty="0">
                <a:latin typeface="ヒラギノ丸ゴ Pro W4" charset="0"/>
                <a:ea typeface="ヒラギノ丸ゴ Pro W4" charset="0"/>
                <a:cs typeface="ヒラギノ丸ゴ Pro W4" charset="0"/>
              </a:rPr>
              <a:t>○○○○　作詞</a:t>
            </a:r>
            <a:br>
              <a:rPr kumimoji="0" lang="en-US" altLang="ja-JP" sz="2200" dirty="0">
                <a:latin typeface="ヒラギノ丸ゴ Pro W4" charset="0"/>
                <a:ea typeface="ヒラギノ丸ゴ Pro W4" charset="0"/>
                <a:cs typeface="ヒラギノ丸ゴ Pro W4" charset="0"/>
              </a:rPr>
            </a:br>
            <a:br>
              <a:rPr kumimoji="0" lang="en-US" altLang="ja-JP" sz="2200" dirty="0">
                <a:latin typeface="ヒラギノ丸ゴ Pro W4" charset="0"/>
                <a:ea typeface="ヒラギノ丸ゴ Pro W4" charset="0"/>
                <a:cs typeface="ヒラギノ丸ゴ Pro W4" charset="0"/>
              </a:rPr>
            </a:b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①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</a:t>
            </a:r>
            <a:r>
              <a:rPr kumimoji="0" lang="ja-JP" altLang="en-US" sz="24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</a:t>
            </a:r>
            <a:br>
              <a:rPr kumimoji="0" lang="en-US" altLang="ja-JP" sz="22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メイリオ" charset="0"/>
              </a:rPr>
            </a:br>
            <a:br>
              <a:rPr kumimoji="0" lang="ja-JP" sz="36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メイリオ" charset="0"/>
              </a:rPr>
            </a:br>
            <a:endParaRPr kumimoji="0" lang="ja-JP" sz="3600" dirty="0">
              <a:latin typeface="HGSoeiKakugothicUB" panose="020B0909000000000000" pitchFamily="49" charset="-128"/>
              <a:ea typeface="HGSoeiKakugothicUB" panose="020B0909000000000000" pitchFamily="49" charset="-128"/>
              <a:cs typeface="メイリオ" charset="0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 idx="4294967295"/>
          </p:nvPr>
        </p:nvSpPr>
        <p:spPr>
          <a:xfrm>
            <a:off x="228600" y="209550"/>
            <a:ext cx="8686800" cy="4800600"/>
          </a:xfrm>
        </p:spPr>
        <p:txBody>
          <a:bodyPr vert="eaVert" anchor="t">
            <a:normAutofit fontScale="90000"/>
          </a:bodyPr>
          <a:lstStyle/>
          <a:p>
            <a:pPr>
              <a:lnSpc>
                <a:spcPts val="3775"/>
              </a:lnSpc>
            </a:pPr>
            <a:r>
              <a:rPr kumimoji="0" lang="ja-JP" altLang="en-US" sz="3600" dirty="0">
                <a:latin typeface="HGSoeiKakupoptai Heavy" pitchFamily="49" charset="-128"/>
                <a:ea typeface="HGSoeiKakupoptai Heavy" pitchFamily="49" charset="-128"/>
                <a:cs typeface="ヒラギノ丸ゴ Pro W4" charset="0"/>
              </a:rPr>
              <a:t>○○○○○○</a:t>
            </a:r>
            <a:br>
              <a:rPr kumimoji="0" lang="en-US" altLang="ja-JP" sz="3600" dirty="0">
                <a:latin typeface="ヒラギノ丸ゴ Pro W4" charset="0"/>
                <a:ea typeface="ヒラギノ丸ゴ Pro W4" charset="0"/>
                <a:cs typeface="ヒラギノ丸ゴ Pro W4" charset="0"/>
              </a:rPr>
            </a:br>
            <a:r>
              <a:rPr kumimoji="0" lang="ja-JP" sz="3600" dirty="0">
                <a:latin typeface="ヒラギノ丸ゴ Pro W4" charset="0"/>
                <a:ea typeface="ヒラギノ丸ゴ Pro W4" charset="0"/>
                <a:cs typeface="ヒラギノ丸ゴ Pro W4" charset="0"/>
              </a:rPr>
              <a:t>　</a:t>
            </a:r>
            <a:r>
              <a:rPr kumimoji="0" lang="ja-JP" altLang="en-US" sz="3600" dirty="0">
                <a:latin typeface="ヒラギノ丸ゴ Pro W4" charset="0"/>
                <a:ea typeface="ヒラギノ丸ゴ Pro W4" charset="0"/>
                <a:cs typeface="ヒラギノ丸ゴ Pro W4" charset="0"/>
              </a:rPr>
              <a:t>　　　　　</a:t>
            </a:r>
            <a:r>
              <a:rPr kumimoji="0" lang="ja-JP" altLang="en-US" sz="2200" dirty="0">
                <a:latin typeface="ヒラギノ丸ゴ Pro W4" charset="0"/>
                <a:ea typeface="ヒラギノ丸ゴ Pro W4" charset="0"/>
                <a:cs typeface="ヒラギノ丸ゴ Pro W4" charset="0"/>
              </a:rPr>
              <a:t>○○○○　作詞</a:t>
            </a:r>
            <a:br>
              <a:rPr kumimoji="0" lang="en-US" altLang="ja-JP" sz="2200" dirty="0">
                <a:latin typeface="ヒラギノ丸ゴ Pro W4" charset="0"/>
                <a:ea typeface="ヒラギノ丸ゴ Pro W4" charset="0"/>
                <a:cs typeface="ヒラギノ丸ゴ Pro W4" charset="0"/>
              </a:rPr>
            </a:br>
            <a:br>
              <a:rPr kumimoji="0" lang="en-US" altLang="ja-JP" sz="2200" dirty="0">
                <a:latin typeface="ヒラギノ丸ゴ Pro W4" charset="0"/>
                <a:ea typeface="ヒラギノ丸ゴ Pro W4" charset="0"/>
                <a:cs typeface="ヒラギノ丸ゴ Pro W4" charset="0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②○○○○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○○○○○○○</a:t>
            </a:r>
            <a:b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</a:b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　○○○○</a:t>
            </a:r>
            <a:r>
              <a:rPr kumimoji="0" lang="en-US" altLang="ja-JP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 </a:t>
            </a:r>
            <a:r>
              <a:rPr kumimoji="0" lang="ja-JP" altLang="en-US" sz="27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○○○○</a:t>
            </a:r>
            <a:r>
              <a:rPr kumimoji="0" lang="ja-JP" altLang="en-US" sz="24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Hiragino Kaku Gothic ProN W6" charset="-128"/>
              </a:rPr>
              <a:t>○○○</a:t>
            </a:r>
            <a:br>
              <a:rPr kumimoji="0" lang="en-US" altLang="ja-JP" sz="22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メイリオ" charset="0"/>
              </a:rPr>
            </a:br>
            <a:br>
              <a:rPr kumimoji="0" lang="ja-JP" sz="3600" dirty="0">
                <a:latin typeface="HGSoeiKakugothicUB" panose="020B0909000000000000" pitchFamily="49" charset="-128"/>
                <a:ea typeface="HGSoeiKakugothicUB" panose="020B0909000000000000" pitchFamily="49" charset="-128"/>
                <a:cs typeface="メイリオ" charset="0"/>
              </a:rPr>
            </a:br>
            <a:endParaRPr kumimoji="0" lang="ja-JP" sz="3600" dirty="0">
              <a:latin typeface="HGSoeiKakugothicUB" panose="020B0909000000000000" pitchFamily="49" charset="-128"/>
              <a:ea typeface="HGSoeiKakugothicUB" panose="020B0909000000000000" pitchFamily="49" charset="-128"/>
              <a:cs typeface="メイリオ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682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>
        <p:fade/>
      </p:transition>
    </mc:Choice>
    <mc:Fallback>
      <p:transition spd="med" advClick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 idx="4294967295"/>
          </p:nvPr>
        </p:nvSpPr>
        <p:spPr>
          <a:xfrm>
            <a:off x="76200" y="514350"/>
            <a:ext cx="8686800" cy="533400"/>
          </a:xfrm>
        </p:spPr>
        <p:txBody>
          <a:bodyPr vert="horz" anchor="t">
            <a:normAutofit fontScale="9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ja-JP" altLang="en-US" sz="32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歌詞プレゼンの作り方</a:t>
            </a:r>
            <a:br>
              <a:rPr lang="en-US" altLang="ja-JP" sz="32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</a:br>
            <a:br>
              <a:rPr lang="en-US" altLang="ja-JP" sz="3200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</a:br>
            <a:r>
              <a:rPr kumimoji="0" lang="ja-JP" altLang="en-US" sz="2200" dirty="0">
                <a:latin typeface="ヒラギノ丸ゴ Pro W4" charset="0"/>
                <a:ea typeface="ヒラギノ丸ゴ Pro W4" charset="0"/>
                <a:cs typeface="ヒラギノ丸ゴ Pro W4" charset="0"/>
              </a:rPr>
              <a:t>　</a:t>
            </a:r>
            <a:br>
              <a:rPr kumimoji="0" lang="en-US" altLang="ja-JP" sz="2200" dirty="0">
                <a:latin typeface="Corbel" charset="0"/>
                <a:ea typeface="メイリオ" charset="0"/>
                <a:cs typeface="メイリオ" charset="0"/>
              </a:rPr>
            </a:br>
            <a:br>
              <a:rPr kumimoji="0" lang="ja-JP" sz="3600" dirty="0">
                <a:latin typeface="Corbel" charset="0"/>
                <a:ea typeface="メイリオ" charset="0"/>
                <a:cs typeface="メイリオ" charset="0"/>
              </a:rPr>
            </a:br>
            <a:endParaRPr kumimoji="0" lang="ja-JP" sz="3600" dirty="0">
              <a:latin typeface="Corbel" charset="0"/>
              <a:ea typeface="メイリオ" charset="0"/>
              <a:cs typeface="メイリオ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53081C3-366D-3841-819A-F377B5CC0B4E}"/>
              </a:ext>
            </a:extLst>
          </p:cNvPr>
          <p:cNvSpPr txBox="1"/>
          <p:nvPr/>
        </p:nvSpPr>
        <p:spPr>
          <a:xfrm>
            <a:off x="533400" y="135255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・スライドの「○」を歌詞の文字に置き換えていきます。</a:t>
            </a:r>
            <a:br>
              <a:rPr lang="en-US" altLang="ja-JP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</a:br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　いっぱいになったら、スライドをコピー＆ペーストし、さらに歌詞を</a:t>
            </a:r>
            <a:endParaRPr lang="en-US" altLang="ja-JP" dirty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r>
              <a:rPr lang="en-US" altLang="ja-JP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  </a:t>
            </a:r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打ち込んでいきます。</a:t>
            </a:r>
            <a:br>
              <a:rPr lang="en-US" altLang="ja-JP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</a:br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・一番初めのスライドに、「挿入」タブから「オーディオ」を選び、音源</a:t>
            </a:r>
            <a:endParaRPr lang="en-US" altLang="ja-JP" dirty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r>
              <a:rPr lang="en-US" altLang="ja-JP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  </a:t>
            </a:r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のファイルを挿入します。</a:t>
            </a:r>
            <a:br>
              <a:rPr lang="en-US" altLang="ja-JP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</a:br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・スライド上に現れる「スピーカー」のアイコンをクリックすると、上部</a:t>
            </a:r>
            <a:endParaRPr lang="en-US" altLang="ja-JP" dirty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r>
              <a:rPr lang="en-US" altLang="ja-JP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  </a:t>
            </a:r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に「再生」タブが現れるので、「スライド切り替え後も再生」にチェッ</a:t>
            </a:r>
            <a:endParaRPr lang="en-US" altLang="ja-JP" dirty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r>
              <a:rPr lang="en-US" altLang="ja-JP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  </a:t>
            </a:r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クを入れ、開始を「クリック時」から「自動」に変更すると、スライド</a:t>
            </a:r>
            <a:endParaRPr lang="en-US" altLang="ja-JP" dirty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r>
              <a:rPr lang="en-US" altLang="ja-JP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  </a:t>
            </a:r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を開始するのと同時に音源が再生されます。</a:t>
            </a:r>
            <a:endParaRPr lang="en-US" altLang="ja-JP" dirty="0">
              <a:solidFill>
                <a:srgbClr val="000066"/>
              </a:solidFill>
              <a:latin typeface="HGGothicE" charset="-128"/>
              <a:ea typeface="HGGothicE" charset="-128"/>
              <a:cs typeface="HGGothicE" charset="-128"/>
            </a:endParaRPr>
          </a:p>
          <a:p>
            <a:r>
              <a:rPr lang="en-US" altLang="ja-JP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  </a:t>
            </a:r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（スライドを進めても、音源は</a:t>
            </a:r>
            <a:r>
              <a:rPr lang="en-US" altLang="ja-JP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 </a:t>
            </a:r>
            <a:r>
              <a:rPr lang="ja-JP" altLang="en-US" dirty="0">
                <a:solidFill>
                  <a:srgbClr val="000066"/>
                </a:solidFill>
                <a:latin typeface="HGGothicE" charset="-128"/>
                <a:ea typeface="HGGothicE" charset="-128"/>
                <a:cs typeface="HGGothicE" charset="-128"/>
              </a:rPr>
              <a:t>止まりません。）</a:t>
            </a:r>
            <a:endParaRPr kumimoji="1" lang="ja-JP" altLang="en-US" dirty="0"/>
          </a:p>
        </p:txBody>
      </p:sp>
    </p:spTree>
  </p:cSld>
  <p:clrMapOvr>
    <a:masterClrMapping/>
  </p:clrMapOvr>
  <p:transition advClick="0" advTm="77000"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ワイド画面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展示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スライド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ワイド画面.potx</Template>
  <TotalTime>0</TotalTime>
  <Words>33</Words>
  <Application>Microsoft Macintosh PowerPoint</Application>
  <PresentationFormat>画面に合わせる (16:9)</PresentationFormat>
  <Paragraphs>13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7" baseType="lpstr">
      <vt:lpstr>HGSoeiKakupoptai Heavy</vt:lpstr>
      <vt:lpstr>HGGothicE</vt:lpstr>
      <vt:lpstr>HGSoeiKakugothicUB</vt:lpstr>
      <vt:lpstr>Hiragino Kaku Gothic ProN W6</vt:lpstr>
      <vt:lpstr>ＭＳ Ｐゴシック</vt:lpstr>
      <vt:lpstr>ヒラギノ角ゴ Pro W3</vt:lpstr>
      <vt:lpstr>ヒラギノ丸ゴ Pro W4</vt:lpstr>
      <vt:lpstr>メイリオ</vt:lpstr>
      <vt:lpstr>Arial</vt:lpstr>
      <vt:lpstr>Calibri</vt:lpstr>
      <vt:lpstr>Corbel</vt:lpstr>
      <vt:lpstr>Wingdings</vt:lpstr>
      <vt:lpstr>Wingdings 2</vt:lpstr>
      <vt:lpstr>ワイド画面</vt:lpstr>
      <vt:lpstr>○○○○○○ 　　　　　　○○○○　作詞  ①○○○○ ○○○○ ○○ 　○○○○○○○○○○ 　○○○○○○○○○○ 　○○○○○○○○○○ 　○○○○○○○○○○ 　○○○○○○○○○○ 　○○○○○○○○○○ 　○○○○○○○○○○ 　○○○○○○○○○○ 　 　○○○○○ ○○○○○○ 　○○○○○ ○○○○○○ 　○○○○ ○○○○○○○ 　○○○○ ○○○○○○○  </vt:lpstr>
      <vt:lpstr>○○○○○○ 　　　　　　○○○○　作詞  ②○○○○ ○○○○ ○○ 　○○○○○○○○○○ 　○○○○○○○○○○ 　○○○○○○○○○○ 　○○○○○○○○○○ 　○○○○○○○○○○ 　○○○○○○○○○○ 　○○○○○○○○○○ 　○○○○○○○○○○ 　 　○○○○○ ○○○○○○ 　○○○○○ ○○○○○○ 　○○○○ ○○○○○○○ 　○○○○ ○○○○○○○  </vt:lpstr>
      <vt:lpstr>歌詞プレゼンの作り方  　  </vt:lpstr>
    </vt:vector>
  </TitlesOfParts>
  <Manager/>
  <Company/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TAKAHIRO KONASHI</dc:creator>
  <cp:keywords/>
  <dc:description/>
  <cp:lastModifiedBy/>
  <cp:revision>1</cp:revision>
  <cp:lastPrinted>2007-10-04T08:46:28Z</cp:lastPrinted>
  <dcterms:created xsi:type="dcterms:W3CDTF">2010-06-03T11:27:58Z</dcterms:created>
  <dcterms:modified xsi:type="dcterms:W3CDTF">2018-02-18T00:22:30Z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0</vt:i4>
  </property>
  <property fmtid="{D5CDD505-2E9C-101B-9397-08002B2CF9AE}" pid="3" name="_Version">
    <vt:lpwstr>12.0.4518</vt:lpwstr>
  </property>
</Properties>
</file>