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82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FE31FA-0ECA-9942-B47A-9603E41DC751}" v="3" dt="2022-01-10T02:35:11.765"/>
  </p1510:revLst>
</p1510:revInfo>
</file>

<file path=ppt/tableStyles.xml><?xml version="1.0" encoding="utf-8"?>
<a:tblStyleLst xmlns:a="http://schemas.openxmlformats.org/drawingml/2006/main" def="{BD634813-91D9-4817-AD7D-8FC43EB54015}">
  <a:tblStyle styleId="{BD634813-91D9-4817-AD7D-8FC43EB5401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小梨 貴弘" userId="efca07e5de8ea5e7" providerId="LiveId" clId="{77FE31FA-0ECA-9942-B47A-9603E41DC751}"/>
    <pc:docChg chg="undo custSel addSld delSld modSld">
      <pc:chgData name="小梨 貴弘" userId="efca07e5de8ea5e7" providerId="LiveId" clId="{77FE31FA-0ECA-9942-B47A-9603E41DC751}" dt="2022-01-10T02:38:16.291" v="853" actId="20577"/>
      <pc:docMkLst>
        <pc:docMk/>
      </pc:docMkLst>
      <pc:sldChg chg="modSp mod">
        <pc:chgData name="小梨 貴弘" userId="efca07e5de8ea5e7" providerId="LiveId" clId="{77FE31FA-0ECA-9942-B47A-9603E41DC751}" dt="2022-01-10T02:23:53.833" v="679" actId="20577"/>
        <pc:sldMkLst>
          <pc:docMk/>
          <pc:sldMk cId="0" sldId="260"/>
        </pc:sldMkLst>
        <pc:spChg chg="mod">
          <ac:chgData name="小梨 貴弘" userId="efca07e5de8ea5e7" providerId="LiveId" clId="{77FE31FA-0ECA-9942-B47A-9603E41DC751}" dt="2022-01-10T02:23:00.684" v="636" actId="1076"/>
          <ac:spMkLst>
            <pc:docMk/>
            <pc:sldMk cId="0" sldId="260"/>
            <ac:spMk id="87" creationId="{00000000-0000-0000-0000-000000000000}"/>
          </ac:spMkLst>
        </pc:spChg>
        <pc:spChg chg="mod">
          <ac:chgData name="小梨 貴弘" userId="efca07e5de8ea5e7" providerId="LiveId" clId="{77FE31FA-0ECA-9942-B47A-9603E41DC751}" dt="2022-01-10T02:23:53.833" v="679" actId="20577"/>
          <ac:spMkLst>
            <pc:docMk/>
            <pc:sldMk cId="0" sldId="260"/>
            <ac:spMk id="88" creationId="{00000000-0000-0000-0000-000000000000}"/>
          </ac:spMkLst>
        </pc:spChg>
      </pc:sldChg>
      <pc:sldChg chg="modSp add mod">
        <pc:chgData name="小梨 貴弘" userId="efca07e5de8ea5e7" providerId="LiveId" clId="{77FE31FA-0ECA-9942-B47A-9603E41DC751}" dt="2022-01-10T02:38:16.291" v="853" actId="20577"/>
        <pc:sldMkLst>
          <pc:docMk/>
          <pc:sldMk cId="925272403" sldId="261"/>
        </pc:sldMkLst>
        <pc:spChg chg="mod">
          <ac:chgData name="小梨 貴弘" userId="efca07e5de8ea5e7" providerId="LiveId" clId="{77FE31FA-0ECA-9942-B47A-9603E41DC751}" dt="2022-01-10T02:24:21.370" v="680" actId="1076"/>
          <ac:spMkLst>
            <pc:docMk/>
            <pc:sldMk cId="925272403" sldId="261"/>
            <ac:spMk id="87" creationId="{00000000-0000-0000-0000-000000000000}"/>
          </ac:spMkLst>
        </pc:spChg>
        <pc:spChg chg="mod">
          <ac:chgData name="小梨 貴弘" userId="efca07e5de8ea5e7" providerId="LiveId" clId="{77FE31FA-0ECA-9942-B47A-9603E41DC751}" dt="2022-01-10T02:38:16.291" v="853" actId="20577"/>
          <ac:spMkLst>
            <pc:docMk/>
            <pc:sldMk cId="925272403" sldId="261"/>
            <ac:spMk id="88" creationId="{00000000-0000-0000-0000-000000000000}"/>
          </ac:spMkLst>
        </pc:spChg>
      </pc:sldChg>
      <pc:sldChg chg="add del">
        <pc:chgData name="小梨 貴弘" userId="efca07e5de8ea5e7" providerId="LiveId" clId="{77FE31FA-0ECA-9942-B47A-9603E41DC751}" dt="2022-01-10T02:05:00.421" v="33" actId="2696"/>
        <pc:sldMkLst>
          <pc:docMk/>
          <pc:sldMk cId="2515348618" sldId="26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0cc2ef9f43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0cc2ef9f43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0cc2ef9f43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0cc2ef9f43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0cc2ef9f43_1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0cc2ef9f43_1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0cc2ef9f43_1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10cc2ef9f43_1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0cc2ef9f43_1_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10cc2ef9f43_1_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808116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musiclab.chromeexperiments.com/Song-Maker/song/5095831650172928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musiclab.chromeexperiments.com/Song-Maker/song/6459009575419904" TargetMode="External"/><Relationship Id="rId5" Type="http://schemas.openxmlformats.org/officeDocument/2006/relationships/hyperlink" Target="https://musiclab.chromeexperiments.com/Song-Maker/song/5031313188323328" TargetMode="External"/><Relationship Id="rId4" Type="http://schemas.openxmlformats.org/officeDocument/2006/relationships/hyperlink" Target="https://musiclab.chromeexperiments.com/Song-Maker/song/6618091405967360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1105450" y="133300"/>
            <a:ext cx="76275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 b="1">
                <a:solidFill>
                  <a:srgbClr val="38761D"/>
                </a:solidFill>
              </a:rPr>
              <a:t>SongMaker友だちの作品リンク「和音の音でせんりつづくり」○月○日</a:t>
            </a:r>
            <a:r>
              <a:rPr lang="ja" sz="1600">
                <a:solidFill>
                  <a:srgbClr val="FF0000"/>
                </a:solidFill>
              </a:rPr>
              <a:t>（見本）</a:t>
            </a:r>
            <a:endParaRPr sz="1600">
              <a:solidFill>
                <a:srgbClr val="FF0000"/>
              </a:solidFill>
            </a:endParaRPr>
          </a:p>
        </p:txBody>
      </p:sp>
      <p:graphicFrame>
        <p:nvGraphicFramePr>
          <p:cNvPr id="55" name="Google Shape;55;p13"/>
          <p:cNvGraphicFramePr/>
          <p:nvPr/>
        </p:nvGraphicFramePr>
        <p:xfrm>
          <a:off x="274750" y="647775"/>
          <a:ext cx="8644500" cy="4305840"/>
        </p:xfrm>
        <a:graphic>
          <a:graphicData uri="http://schemas.openxmlformats.org/drawingml/2006/table">
            <a:tbl>
              <a:tblPr>
                <a:noFill/>
                <a:tableStyleId>{BD634813-91D9-4817-AD7D-8FC43EB54015}</a:tableStyleId>
              </a:tblPr>
              <a:tblGrid>
                <a:gridCol w="864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44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44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44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44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644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644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81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1</a:t>
                      </a: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2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3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4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5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6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7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8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9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10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02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u="sng">
                          <a:solidFill>
                            <a:schemeClr val="hlink"/>
                          </a:solidFill>
                          <a:hlinkClick r:id="rId3"/>
                        </a:rPr>
                        <a:t>青木</a:t>
                      </a:r>
                      <a:endParaRPr/>
                    </a:p>
                  </a:txBody>
                  <a:tcPr marL="91425" marR="91425" marT="91425" marB="914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u="sng" dirty="0">
                          <a:solidFill>
                            <a:schemeClr val="hlink"/>
                          </a:solidFill>
                          <a:hlinkClick r:id="rId4"/>
                        </a:rPr>
                        <a:t>伊藤</a:t>
                      </a:r>
                      <a:endParaRPr dirty="0"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u="sng">
                          <a:solidFill>
                            <a:schemeClr val="hlink"/>
                          </a:solidFill>
                          <a:hlinkClick r:id="rId5"/>
                        </a:rPr>
                        <a:t>井上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u="sng">
                          <a:solidFill>
                            <a:schemeClr val="hlink"/>
                          </a:solidFill>
                          <a:hlinkClick r:id="rId6"/>
                        </a:rPr>
                        <a:t>太田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 u="sng" dirty="0">
                          <a:solidFill>
                            <a:schemeClr val="hlink"/>
                          </a:solidFill>
                          <a:hlinkClick r:id="rId3"/>
                        </a:rPr>
                        <a:t>小梨</a:t>
                      </a:r>
                      <a:endParaRPr dirty="0"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11</a:t>
                      </a: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12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13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14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15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16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17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18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19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20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02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21</a:t>
                      </a: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22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23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24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25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26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27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28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29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30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02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31</a:t>
                      </a: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32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33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34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35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36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37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38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39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40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802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>
            <a:off x="606000" y="133325"/>
            <a:ext cx="79320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 b="1">
                <a:solidFill>
                  <a:srgbClr val="38761D"/>
                </a:solidFill>
              </a:rPr>
              <a:t>SongMaker友だちの作品リンク「和音の音でせんりつづくり」○月○日</a:t>
            </a:r>
            <a:r>
              <a:rPr lang="ja" sz="1600">
                <a:solidFill>
                  <a:srgbClr val="FF0000"/>
                </a:solidFill>
              </a:rPr>
              <a:t>（40人ver）</a:t>
            </a:r>
            <a:endParaRPr sz="1600">
              <a:solidFill>
                <a:srgbClr val="FF0000"/>
              </a:solidFill>
            </a:endParaRPr>
          </a:p>
        </p:txBody>
      </p:sp>
      <p:graphicFrame>
        <p:nvGraphicFramePr>
          <p:cNvPr id="61" name="Google Shape;61;p14"/>
          <p:cNvGraphicFramePr/>
          <p:nvPr/>
        </p:nvGraphicFramePr>
        <p:xfrm>
          <a:off x="274750" y="647775"/>
          <a:ext cx="8644500" cy="4305840"/>
        </p:xfrm>
        <a:graphic>
          <a:graphicData uri="http://schemas.openxmlformats.org/drawingml/2006/table">
            <a:tbl>
              <a:tblPr>
                <a:noFill/>
                <a:tableStyleId>{BD634813-91D9-4817-AD7D-8FC43EB54015}</a:tableStyleId>
              </a:tblPr>
              <a:tblGrid>
                <a:gridCol w="864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44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44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44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44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644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644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81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1</a:t>
                      </a: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2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3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4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5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6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7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8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9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10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02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11</a:t>
                      </a: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12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13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14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15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16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17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18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19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20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02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21</a:t>
                      </a: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22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23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24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25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26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27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28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29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30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02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31</a:t>
                      </a:r>
                      <a:endParaRPr/>
                    </a:p>
                  </a:txBody>
                  <a:tcPr marL="91425" marR="91425" marT="91425" marB="91425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32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33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34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35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36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37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38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39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40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802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/>
        </p:nvSpPr>
        <p:spPr>
          <a:xfrm>
            <a:off x="606000" y="133325"/>
            <a:ext cx="79320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 b="1">
                <a:solidFill>
                  <a:srgbClr val="38761D"/>
                </a:solidFill>
              </a:rPr>
              <a:t>SongMaker友だちの作品リンク「和音の音でせんりつづくり」○月○日</a:t>
            </a:r>
            <a:r>
              <a:rPr lang="ja" sz="1600">
                <a:solidFill>
                  <a:srgbClr val="FF0000"/>
                </a:solidFill>
              </a:rPr>
              <a:t>（30人ver）</a:t>
            </a:r>
            <a:endParaRPr sz="1600">
              <a:solidFill>
                <a:srgbClr val="FF0000"/>
              </a:solidFill>
            </a:endParaRPr>
          </a:p>
        </p:txBody>
      </p:sp>
      <p:graphicFrame>
        <p:nvGraphicFramePr>
          <p:cNvPr id="67" name="Google Shape;67;p15"/>
          <p:cNvGraphicFramePr/>
          <p:nvPr/>
        </p:nvGraphicFramePr>
        <p:xfrm>
          <a:off x="274750" y="6477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{BD634813-91D9-4817-AD7D-8FC43EB54015}</a:tableStyleId>
              </a:tblPr>
              <a:tblGrid>
                <a:gridCol w="864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4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4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4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44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44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644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6445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6445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8644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5270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1</a:t>
                      </a:r>
                      <a:endParaRPr/>
                    </a:p>
                  </a:txBody>
                  <a:tcPr marL="91425" marR="91425" marT="91425" marB="914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2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3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4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5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6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7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8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9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10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4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70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11</a:t>
                      </a:r>
                      <a:endParaRPr/>
                    </a:p>
                  </a:txBody>
                  <a:tcPr marL="91425" marR="91425" marT="91425" marB="914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12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13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14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15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16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17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18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19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20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04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702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21</a:t>
                      </a:r>
                      <a:endParaRPr/>
                    </a:p>
                  </a:txBody>
                  <a:tcPr marL="91425" marR="91425" marT="91425" marB="914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22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23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24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25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26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27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28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29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30</a:t>
                      </a: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0485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606000" y="133325"/>
            <a:ext cx="79320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 b="1">
                <a:solidFill>
                  <a:srgbClr val="38761D"/>
                </a:solidFill>
              </a:rPr>
              <a:t>SongMaker友だちの作品リンク「和音の音でせんりつづくり」○月○日</a:t>
            </a:r>
            <a:r>
              <a:rPr lang="ja" sz="1600">
                <a:solidFill>
                  <a:srgbClr val="FF0000"/>
                </a:solidFill>
              </a:rPr>
              <a:t>（班ver）</a:t>
            </a:r>
            <a:endParaRPr sz="1600">
              <a:solidFill>
                <a:srgbClr val="FF0000"/>
              </a:solidFill>
            </a:endParaRPr>
          </a:p>
        </p:txBody>
      </p:sp>
      <p:graphicFrame>
        <p:nvGraphicFramePr>
          <p:cNvPr id="73" name="Google Shape;73;p16"/>
          <p:cNvGraphicFramePr/>
          <p:nvPr/>
        </p:nvGraphicFramePr>
        <p:xfrm>
          <a:off x="170725" y="6477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{BD634813-91D9-4817-AD7D-8FC43EB54015}</a:tableStyleId>
              </a:tblPr>
              <a:tblGrid>
                <a:gridCol w="718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0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0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0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0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29825"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１班</a:t>
                      </a:r>
                      <a:endParaRPr/>
                    </a:p>
                  </a:txBody>
                  <a:tcPr marL="91425" marR="91425" marT="91425" marB="914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225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4" name="Google Shape;74;p16"/>
          <p:cNvGraphicFramePr/>
          <p:nvPr/>
        </p:nvGraphicFramePr>
        <p:xfrm>
          <a:off x="170725" y="15757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{BD634813-91D9-4817-AD7D-8FC43EB54015}</a:tableStyleId>
              </a:tblPr>
              <a:tblGrid>
                <a:gridCol w="718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0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0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0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0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29825"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２班</a:t>
                      </a:r>
                      <a:endParaRPr/>
                    </a:p>
                  </a:txBody>
                  <a:tcPr marL="91425" marR="91425" marT="91425" marB="914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225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5" name="Google Shape;75;p16"/>
          <p:cNvGraphicFramePr/>
          <p:nvPr/>
        </p:nvGraphicFramePr>
        <p:xfrm>
          <a:off x="170725" y="25036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{BD634813-91D9-4817-AD7D-8FC43EB54015}</a:tableStyleId>
              </a:tblPr>
              <a:tblGrid>
                <a:gridCol w="718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0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0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0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0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29825"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３班</a:t>
                      </a:r>
                      <a:endParaRPr/>
                    </a:p>
                  </a:txBody>
                  <a:tcPr marL="91425" marR="91425" marT="91425" marB="914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225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6" name="Google Shape;76;p16"/>
          <p:cNvGraphicFramePr/>
          <p:nvPr/>
        </p:nvGraphicFramePr>
        <p:xfrm>
          <a:off x="170725" y="34315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{BD634813-91D9-4817-AD7D-8FC43EB54015}</a:tableStyleId>
              </a:tblPr>
              <a:tblGrid>
                <a:gridCol w="718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0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0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0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0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29825"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４班</a:t>
                      </a:r>
                      <a:endParaRPr/>
                    </a:p>
                  </a:txBody>
                  <a:tcPr marL="91425" marR="91425" marT="91425" marB="914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225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7" name="Google Shape;77;p16"/>
          <p:cNvGraphicFramePr/>
          <p:nvPr/>
        </p:nvGraphicFramePr>
        <p:xfrm>
          <a:off x="170725" y="43594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{BD634813-91D9-4817-AD7D-8FC43EB54015}</a:tableStyleId>
              </a:tblPr>
              <a:tblGrid>
                <a:gridCol w="718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0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0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0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0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29825"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５班</a:t>
                      </a:r>
                      <a:endParaRPr/>
                    </a:p>
                  </a:txBody>
                  <a:tcPr marL="91425" marR="91425" marT="91425" marB="914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225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8" name="Google Shape;78;p16"/>
          <p:cNvGraphicFramePr/>
          <p:nvPr/>
        </p:nvGraphicFramePr>
        <p:xfrm>
          <a:off x="4671450" y="6477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{BD634813-91D9-4817-AD7D-8FC43EB54015}</a:tableStyleId>
              </a:tblPr>
              <a:tblGrid>
                <a:gridCol w="718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0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0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0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0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29825"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６班</a:t>
                      </a:r>
                      <a:endParaRPr/>
                    </a:p>
                  </a:txBody>
                  <a:tcPr marL="91425" marR="91425" marT="91425" marB="914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225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9" name="Google Shape;79;p16"/>
          <p:cNvGraphicFramePr/>
          <p:nvPr/>
        </p:nvGraphicFramePr>
        <p:xfrm>
          <a:off x="4671450" y="15757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{BD634813-91D9-4817-AD7D-8FC43EB54015}</a:tableStyleId>
              </a:tblPr>
              <a:tblGrid>
                <a:gridCol w="718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0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0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0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0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29825"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７班</a:t>
                      </a:r>
                      <a:endParaRPr/>
                    </a:p>
                  </a:txBody>
                  <a:tcPr marL="91425" marR="91425" marT="91425" marB="914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225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0" name="Google Shape;80;p16"/>
          <p:cNvGraphicFramePr/>
          <p:nvPr/>
        </p:nvGraphicFramePr>
        <p:xfrm>
          <a:off x="4671450" y="25036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{BD634813-91D9-4817-AD7D-8FC43EB54015}</a:tableStyleId>
              </a:tblPr>
              <a:tblGrid>
                <a:gridCol w="718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0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0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0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0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29825"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８班</a:t>
                      </a:r>
                      <a:endParaRPr/>
                    </a:p>
                  </a:txBody>
                  <a:tcPr marL="91425" marR="91425" marT="91425" marB="914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225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1" name="Google Shape;81;p16"/>
          <p:cNvGraphicFramePr/>
          <p:nvPr/>
        </p:nvGraphicFramePr>
        <p:xfrm>
          <a:off x="4671450" y="34315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{BD634813-91D9-4817-AD7D-8FC43EB54015}</a:tableStyleId>
              </a:tblPr>
              <a:tblGrid>
                <a:gridCol w="718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0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0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0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0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29825"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９班</a:t>
                      </a:r>
                      <a:endParaRPr/>
                    </a:p>
                  </a:txBody>
                  <a:tcPr marL="91425" marR="91425" marT="91425" marB="914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225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2" name="Google Shape;82;p16"/>
          <p:cNvGraphicFramePr/>
          <p:nvPr/>
        </p:nvGraphicFramePr>
        <p:xfrm>
          <a:off x="4671450" y="43594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{BD634813-91D9-4817-AD7D-8FC43EB54015}</a:tableStyleId>
              </a:tblPr>
              <a:tblGrid>
                <a:gridCol w="718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0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0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0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08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29825"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ja"/>
                        <a:t>１０班</a:t>
                      </a:r>
                      <a:endParaRPr/>
                    </a:p>
                  </a:txBody>
                  <a:tcPr marL="91425" marR="91425" marT="91425" marB="91425" anchor="ctr">
                    <a:lnL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1905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rowSpan="2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225"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ja-JP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>
            <a:spLocks noGrp="1"/>
          </p:cNvSpPr>
          <p:nvPr>
            <p:ph type="ctrTitle"/>
          </p:nvPr>
        </p:nvSpPr>
        <p:spPr>
          <a:xfrm>
            <a:off x="0" y="99678"/>
            <a:ext cx="8961119" cy="566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ja" sz="2200" dirty="0">
                <a:solidFill>
                  <a:srgbClr val="00B050"/>
                </a:solidFill>
              </a:rPr>
              <a:t>「SongMaker友だち作品リンク」の使い方</a:t>
            </a:r>
            <a:r>
              <a:rPr lang="ja" altLang="en-US" sz="2200" dirty="0">
                <a:solidFill>
                  <a:srgbClr val="00B050"/>
                </a:solidFill>
              </a:rPr>
              <a:t>（</a:t>
            </a:r>
            <a:r>
              <a:rPr lang="ja-JP" altLang="en-US" sz="2200">
                <a:solidFill>
                  <a:srgbClr val="00B050"/>
                </a:solidFill>
              </a:rPr>
              <a:t>パワーポイント</a:t>
            </a:r>
            <a:r>
              <a:rPr lang="ja" altLang="en-US" sz="2200" dirty="0">
                <a:solidFill>
                  <a:srgbClr val="00B050"/>
                </a:solidFill>
              </a:rPr>
              <a:t>版）</a:t>
            </a:r>
            <a:endParaRPr sz="2200" dirty="0">
              <a:solidFill>
                <a:srgbClr val="00B050"/>
              </a:solidFill>
            </a:endParaRPr>
          </a:p>
        </p:txBody>
      </p:sp>
      <p:sp>
        <p:nvSpPr>
          <p:cNvPr id="88" name="Google Shape;88;p17"/>
          <p:cNvSpPr txBox="1">
            <a:spLocks noGrp="1"/>
          </p:cNvSpPr>
          <p:nvPr>
            <p:ph type="subTitle" idx="1"/>
          </p:nvPr>
        </p:nvSpPr>
        <p:spPr>
          <a:xfrm>
            <a:off x="223650" y="721437"/>
            <a:ext cx="8696700" cy="424287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altLang="en-US" sz="1800" dirty="0">
                <a:solidFill>
                  <a:schemeClr val="dk1"/>
                </a:solidFill>
              </a:rPr>
              <a:t>①このファイルを児童がアクセスできる共有ドライブに移します。</a:t>
            </a:r>
            <a:r>
              <a:rPr lang="en-US" altLang="ja" sz="1800" dirty="0">
                <a:solidFill>
                  <a:schemeClr val="dk1"/>
                </a:solidFill>
              </a:rPr>
              <a:t>(</a:t>
            </a:r>
            <a:r>
              <a:rPr lang="en-US" altLang="ja" sz="1800" dirty="0" err="1">
                <a:solidFill>
                  <a:schemeClr val="dk1"/>
                </a:solidFill>
              </a:rPr>
              <a:t>onedrive</a:t>
            </a:r>
            <a:r>
              <a:rPr lang="ja" altLang="en-US" sz="1800" dirty="0">
                <a:solidFill>
                  <a:schemeClr val="dk1"/>
                </a:solidFill>
              </a:rPr>
              <a:t>等</a:t>
            </a:r>
            <a:r>
              <a:rPr lang="en-US" altLang="ja" sz="1800" dirty="0">
                <a:solidFill>
                  <a:schemeClr val="dk1"/>
                </a:solidFill>
              </a:rPr>
              <a:t>)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altLang="en-US" sz="1800" dirty="0">
                <a:solidFill>
                  <a:schemeClr val="dk1"/>
                </a:solidFill>
              </a:rPr>
              <a:t>②</a:t>
            </a:r>
            <a:r>
              <a:rPr lang="ja" sz="1800" dirty="0">
                <a:solidFill>
                  <a:schemeClr val="dk1"/>
                </a:solidFill>
              </a:rPr>
              <a:t>必要なスライドを予め選び、残りのスライドは削除しておきます。</a:t>
            </a:r>
            <a:endParaRPr sz="18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altLang="en-US" sz="1800" dirty="0">
                <a:solidFill>
                  <a:schemeClr val="dk1"/>
                </a:solidFill>
              </a:rPr>
              <a:t>③</a:t>
            </a:r>
            <a:r>
              <a:rPr lang="ja" sz="1800" dirty="0">
                <a:solidFill>
                  <a:schemeClr val="dk1"/>
                </a:solidFill>
              </a:rPr>
              <a:t>右上の「共有」ボタンを押し、「</a:t>
            </a:r>
            <a:r>
              <a:rPr lang="ja" altLang="en-US" sz="1800" dirty="0">
                <a:solidFill>
                  <a:schemeClr val="dk1"/>
                </a:solidFill>
              </a:rPr>
              <a:t>共有オプション</a:t>
            </a:r>
            <a:r>
              <a:rPr lang="ja" sz="1800" dirty="0">
                <a:solidFill>
                  <a:schemeClr val="dk1"/>
                </a:solidFill>
              </a:rPr>
              <a:t>」から「リンクをコピー」を</a:t>
            </a:r>
            <a:endParaRPr lang="en-US" altLang="ja" sz="18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altLang="en-US" sz="1800" dirty="0">
                <a:solidFill>
                  <a:schemeClr val="dk1"/>
                </a:solidFill>
              </a:rPr>
              <a:t>　</a:t>
            </a:r>
            <a:r>
              <a:rPr lang="ja" sz="1800" dirty="0">
                <a:solidFill>
                  <a:schemeClr val="dk1"/>
                </a:solidFill>
              </a:rPr>
              <a:t>押して</a:t>
            </a:r>
            <a:r>
              <a:rPr lang="en-US" altLang="ja" sz="1800" dirty="0">
                <a:solidFill>
                  <a:schemeClr val="dk1"/>
                </a:solidFill>
              </a:rPr>
              <a:t>Teams</a:t>
            </a:r>
            <a:r>
              <a:rPr lang="ja" sz="1800" dirty="0">
                <a:solidFill>
                  <a:schemeClr val="dk1"/>
                </a:solidFill>
              </a:rPr>
              <a:t>などで貼り付け、リンク先を児童に伝えます。</a:t>
            </a:r>
            <a:endParaRPr sz="18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altLang="en-US" sz="1800" dirty="0">
                <a:solidFill>
                  <a:schemeClr val="dk1"/>
                </a:solidFill>
              </a:rPr>
              <a:t>④</a:t>
            </a:r>
            <a:r>
              <a:rPr lang="ja" sz="1800" dirty="0">
                <a:solidFill>
                  <a:schemeClr val="dk1"/>
                </a:solidFill>
              </a:rPr>
              <a:t>SongMakerで作品をつくったら、右下の「Save」を押し、「CopyLink」を押し</a:t>
            </a:r>
            <a:endParaRPr sz="18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 dirty="0">
                <a:solidFill>
                  <a:schemeClr val="dk1"/>
                </a:solidFill>
              </a:rPr>
              <a:t>　てリンクをコピーします。</a:t>
            </a:r>
            <a:endParaRPr sz="18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altLang="en-US" sz="1800" dirty="0">
                <a:solidFill>
                  <a:schemeClr val="dk1"/>
                </a:solidFill>
              </a:rPr>
              <a:t>⑤</a:t>
            </a:r>
            <a:r>
              <a:rPr lang="ja" sz="1800" dirty="0">
                <a:solidFill>
                  <a:schemeClr val="dk1"/>
                </a:solidFill>
              </a:rPr>
              <a:t>このスライドの出席番号下の空欄にマウスカーソルを合わせ、</a:t>
            </a:r>
            <a:r>
              <a:rPr lang="ja" altLang="en-US" sz="1800" dirty="0">
                <a:solidFill>
                  <a:schemeClr val="dk1"/>
                </a:solidFill>
              </a:rPr>
              <a:t>挿入メニュー</a:t>
            </a:r>
            <a:r>
              <a:rPr lang="ja" sz="1800" dirty="0">
                <a:solidFill>
                  <a:schemeClr val="dk1"/>
                </a:solidFill>
              </a:rPr>
              <a:t>の「リンク</a:t>
            </a:r>
            <a:r>
              <a:rPr lang="ja" altLang="en-US" sz="1800" dirty="0">
                <a:solidFill>
                  <a:schemeClr val="dk1"/>
                </a:solidFill>
              </a:rPr>
              <a:t>」</a:t>
            </a:r>
            <a:r>
              <a:rPr lang="ja" sz="1800" dirty="0">
                <a:solidFill>
                  <a:schemeClr val="dk1"/>
                </a:solidFill>
              </a:rPr>
              <a:t>ボタン（</a:t>
            </a:r>
            <a:r>
              <a:rPr lang="ja" altLang="en-US" sz="1800" dirty="0">
                <a:solidFill>
                  <a:schemeClr val="dk1"/>
                </a:solidFill>
              </a:rPr>
              <a:t>ハイパーリンクの挿入</a:t>
            </a:r>
            <a:r>
              <a:rPr lang="ja" sz="1800" dirty="0">
                <a:solidFill>
                  <a:schemeClr val="dk1"/>
                </a:solidFill>
              </a:rPr>
              <a:t>）をクリックします。</a:t>
            </a:r>
            <a:endParaRPr sz="18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altLang="en-US" sz="1800" dirty="0">
                <a:solidFill>
                  <a:schemeClr val="dk1"/>
                </a:solidFill>
              </a:rPr>
              <a:t>⑥</a:t>
            </a:r>
            <a:r>
              <a:rPr lang="ja" sz="1800" dirty="0">
                <a:solidFill>
                  <a:schemeClr val="dk1"/>
                </a:solidFill>
              </a:rPr>
              <a:t>ポップアップウィンドウの「</a:t>
            </a:r>
            <a:r>
              <a:rPr lang="ja" altLang="en-US" sz="1800" dirty="0">
                <a:solidFill>
                  <a:schemeClr val="dk1"/>
                </a:solidFill>
              </a:rPr>
              <a:t>表示する</a:t>
            </a:r>
            <a:r>
              <a:rPr lang="ja" sz="1800" dirty="0">
                <a:solidFill>
                  <a:schemeClr val="dk1"/>
                </a:solidFill>
              </a:rPr>
              <a:t>テキスト」の欄に児童の名前（苗字）を</a:t>
            </a:r>
            <a:endParaRPr lang="en-US" altLang="ja" sz="18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altLang="en-US" sz="1800" dirty="0">
                <a:solidFill>
                  <a:schemeClr val="dk1"/>
                </a:solidFill>
              </a:rPr>
              <a:t>　</a:t>
            </a:r>
            <a:r>
              <a:rPr lang="ja" sz="1800" dirty="0">
                <a:solidFill>
                  <a:schemeClr val="dk1"/>
                </a:solidFill>
              </a:rPr>
              <a:t>入力し、「</a:t>
            </a:r>
            <a:r>
              <a:rPr lang="ja" altLang="en-US" sz="1800" dirty="0">
                <a:solidFill>
                  <a:schemeClr val="dk1"/>
                </a:solidFill>
              </a:rPr>
              <a:t>アドレス：</a:t>
            </a:r>
            <a:r>
              <a:rPr lang="ja" sz="1800" dirty="0">
                <a:solidFill>
                  <a:schemeClr val="dk1"/>
                </a:solidFill>
              </a:rPr>
              <a:t>」の欄に先ほどコピーしたSongMakerのリンクをペースト</a:t>
            </a:r>
            <a:endParaRPr lang="en-US" altLang="ja" sz="18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altLang="en-US" sz="1800" dirty="0">
                <a:solidFill>
                  <a:schemeClr val="dk1"/>
                </a:solidFill>
              </a:rPr>
              <a:t>　</a:t>
            </a:r>
            <a:r>
              <a:rPr lang="ja" sz="1800" dirty="0">
                <a:solidFill>
                  <a:schemeClr val="dk1"/>
                </a:solidFill>
              </a:rPr>
              <a:t>します。</a:t>
            </a:r>
            <a:endParaRPr sz="18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altLang="en-US" sz="1800" dirty="0">
                <a:solidFill>
                  <a:schemeClr val="dk1"/>
                </a:solidFill>
              </a:rPr>
              <a:t>⑦スライドを再生して</a:t>
            </a:r>
            <a:r>
              <a:rPr lang="ja" sz="1800" dirty="0">
                <a:solidFill>
                  <a:schemeClr val="dk1"/>
                </a:solidFill>
              </a:rPr>
              <a:t>表の児童生徒の名前をクリックし、SongMakerの作品の</a:t>
            </a:r>
            <a:endParaRPr lang="en-US" altLang="ja" sz="18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altLang="en-US" sz="1800" dirty="0">
                <a:solidFill>
                  <a:schemeClr val="dk1"/>
                </a:solidFill>
              </a:rPr>
              <a:t>　</a:t>
            </a:r>
            <a:r>
              <a:rPr lang="ja" sz="1800" dirty="0">
                <a:solidFill>
                  <a:schemeClr val="dk1"/>
                </a:solidFill>
              </a:rPr>
              <a:t>ページに移動できれば成功です！</a:t>
            </a:r>
            <a:endParaRPr sz="18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>
            <a:spLocks noGrp="1"/>
          </p:cNvSpPr>
          <p:nvPr>
            <p:ph type="ctrTitle"/>
          </p:nvPr>
        </p:nvSpPr>
        <p:spPr>
          <a:xfrm>
            <a:off x="91440" y="141790"/>
            <a:ext cx="8961119" cy="438656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ja" sz="2200" dirty="0">
                <a:solidFill>
                  <a:srgbClr val="00B050"/>
                </a:solidFill>
              </a:rPr>
              <a:t>「SongMaker友だち作品リンク」の使い方</a:t>
            </a:r>
            <a:r>
              <a:rPr lang="ja" altLang="en-US" sz="2200" dirty="0">
                <a:solidFill>
                  <a:srgbClr val="00B050"/>
                </a:solidFill>
              </a:rPr>
              <a:t>（</a:t>
            </a:r>
            <a:r>
              <a:rPr lang="en-US" altLang="ja" sz="2200" dirty="0">
                <a:solidFill>
                  <a:srgbClr val="00B050"/>
                </a:solidFill>
              </a:rPr>
              <a:t>Google</a:t>
            </a:r>
            <a:r>
              <a:rPr lang="ja" altLang="en-US" sz="2200" dirty="0">
                <a:solidFill>
                  <a:srgbClr val="00B050"/>
                </a:solidFill>
              </a:rPr>
              <a:t>スライド版）</a:t>
            </a:r>
            <a:endParaRPr sz="2200" dirty="0">
              <a:solidFill>
                <a:srgbClr val="00B050"/>
              </a:solidFill>
            </a:endParaRPr>
          </a:p>
        </p:txBody>
      </p:sp>
      <p:sp>
        <p:nvSpPr>
          <p:cNvPr id="88" name="Google Shape;88;p17"/>
          <p:cNvSpPr txBox="1">
            <a:spLocks noGrp="1"/>
          </p:cNvSpPr>
          <p:nvPr>
            <p:ph type="subTitle" idx="1"/>
          </p:nvPr>
        </p:nvSpPr>
        <p:spPr>
          <a:xfrm>
            <a:off x="157544" y="508884"/>
            <a:ext cx="8828909" cy="436504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 algn="l">
              <a:lnSpc>
                <a:spcPct val="115000"/>
              </a:lnSpc>
            </a:pPr>
            <a:r>
              <a:rPr lang="ja" altLang="en-US" sz="1800" dirty="0">
                <a:solidFill>
                  <a:schemeClr val="dk1"/>
                </a:solidFill>
              </a:rPr>
              <a:t>①このファイルを児童がアクセスできる共有ドライブに移します。</a:t>
            </a:r>
            <a:r>
              <a:rPr lang="en-US" altLang="ja" sz="1800" dirty="0">
                <a:solidFill>
                  <a:schemeClr val="dk1"/>
                </a:solidFill>
              </a:rPr>
              <a:t>(</a:t>
            </a:r>
            <a:r>
              <a:rPr lang="en-US" altLang="ja" sz="1800">
                <a:solidFill>
                  <a:schemeClr val="dk1"/>
                </a:solidFill>
              </a:rPr>
              <a:t>Googledrive</a:t>
            </a:r>
            <a:r>
              <a:rPr lang="ja" altLang="en-US" sz="1800" dirty="0">
                <a:solidFill>
                  <a:schemeClr val="dk1"/>
                </a:solidFill>
              </a:rPr>
              <a:t>等</a:t>
            </a:r>
            <a:r>
              <a:rPr lang="en-US" altLang="ja" sz="1800" dirty="0">
                <a:solidFill>
                  <a:schemeClr val="dk1"/>
                </a:solidFill>
              </a:rPr>
              <a:t>)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800">
                <a:solidFill>
                  <a:schemeClr val="dk1"/>
                </a:solidFill>
              </a:rPr>
              <a:t>　</a:t>
            </a:r>
            <a:r>
              <a:rPr lang="en-US" altLang="ja-JP" sz="1800" dirty="0">
                <a:solidFill>
                  <a:schemeClr val="dk1"/>
                </a:solidFill>
              </a:rPr>
              <a:t>Google</a:t>
            </a:r>
            <a:r>
              <a:rPr lang="ja-JP" altLang="en-US" sz="1800">
                <a:solidFill>
                  <a:schemeClr val="dk1"/>
                </a:solidFill>
              </a:rPr>
              <a:t>ドライブ上でこのファイルを開くと自動で</a:t>
            </a:r>
            <a:r>
              <a:rPr lang="en-US" altLang="ja-JP" sz="1800" dirty="0">
                <a:solidFill>
                  <a:schemeClr val="dk1"/>
                </a:solidFill>
              </a:rPr>
              <a:t>Google</a:t>
            </a:r>
            <a:r>
              <a:rPr lang="ja-JP" altLang="en-US" sz="1800">
                <a:solidFill>
                  <a:schemeClr val="dk1"/>
                </a:solidFill>
              </a:rPr>
              <a:t>スライドに変換されます。</a:t>
            </a:r>
            <a:endParaRPr lang="en-US" altLang="ja" sz="18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altLang="en-US" sz="1800" dirty="0">
                <a:solidFill>
                  <a:schemeClr val="dk1"/>
                </a:solidFill>
              </a:rPr>
              <a:t>②</a:t>
            </a:r>
            <a:r>
              <a:rPr lang="ja" sz="1800" dirty="0">
                <a:solidFill>
                  <a:schemeClr val="dk1"/>
                </a:solidFill>
              </a:rPr>
              <a:t>必要なスライドを予め選び、残りのスライドは削除しておきます。</a:t>
            </a:r>
            <a:endParaRPr sz="18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altLang="en-US" sz="1800" dirty="0">
                <a:solidFill>
                  <a:schemeClr val="dk1"/>
                </a:solidFill>
              </a:rPr>
              <a:t>③</a:t>
            </a:r>
            <a:r>
              <a:rPr lang="ja" sz="1800" dirty="0">
                <a:solidFill>
                  <a:schemeClr val="dk1"/>
                </a:solidFill>
              </a:rPr>
              <a:t>右上の「共有」ボタンを押し、「リンクを取得」から「リンクをコピー」を押し</a:t>
            </a:r>
            <a:endParaRPr sz="18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 dirty="0">
                <a:solidFill>
                  <a:schemeClr val="dk1"/>
                </a:solidFill>
              </a:rPr>
              <a:t>　て、Classroomなどで貼り付け、リンク先を児童生徒に伝えます。</a:t>
            </a:r>
            <a:endParaRPr sz="18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altLang="en-US" sz="1800" dirty="0">
                <a:solidFill>
                  <a:schemeClr val="dk1"/>
                </a:solidFill>
              </a:rPr>
              <a:t>④</a:t>
            </a:r>
            <a:r>
              <a:rPr lang="ja" sz="1800" dirty="0">
                <a:solidFill>
                  <a:schemeClr val="dk1"/>
                </a:solidFill>
              </a:rPr>
              <a:t>SongMakerで作品をつくったら、右下の「Save」を押し、「CopyLink」を押し</a:t>
            </a:r>
            <a:endParaRPr sz="18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 dirty="0">
                <a:solidFill>
                  <a:schemeClr val="dk1"/>
                </a:solidFill>
              </a:rPr>
              <a:t>　てリンクをコピーします。</a:t>
            </a:r>
            <a:endParaRPr sz="18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altLang="en-US" sz="1800" dirty="0">
                <a:solidFill>
                  <a:schemeClr val="dk1"/>
                </a:solidFill>
              </a:rPr>
              <a:t>⑤</a:t>
            </a:r>
            <a:r>
              <a:rPr lang="ja" sz="1800" dirty="0">
                <a:solidFill>
                  <a:schemeClr val="dk1"/>
                </a:solidFill>
              </a:rPr>
              <a:t>このスライドの出席番号下の空欄にマウスカーソルを合わせ、右上の「リンクを</a:t>
            </a:r>
            <a:endParaRPr sz="18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 dirty="0">
                <a:solidFill>
                  <a:schemeClr val="dk1"/>
                </a:solidFill>
              </a:rPr>
              <a:t>　挿入ボタン（∞みたいなアイコン）をクリックします。</a:t>
            </a:r>
            <a:endParaRPr sz="18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altLang="en-US" sz="1800" dirty="0">
                <a:solidFill>
                  <a:schemeClr val="dk1"/>
                </a:solidFill>
              </a:rPr>
              <a:t>⑥</a:t>
            </a:r>
            <a:r>
              <a:rPr lang="ja" sz="1800" dirty="0">
                <a:solidFill>
                  <a:schemeClr val="dk1"/>
                </a:solidFill>
              </a:rPr>
              <a:t>ポップアップウィンドウの「テキスト」の欄に児童生徒の名前（苗字）を入力</a:t>
            </a:r>
            <a:endParaRPr sz="18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 dirty="0">
                <a:solidFill>
                  <a:schemeClr val="dk1"/>
                </a:solidFill>
              </a:rPr>
              <a:t>　し、「リンクを検索または貼り付け」の欄に先ほどコピーしたSongMakerの</a:t>
            </a:r>
            <a:endParaRPr sz="18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 dirty="0">
                <a:solidFill>
                  <a:schemeClr val="dk1"/>
                </a:solidFill>
              </a:rPr>
              <a:t>　リンクをペーストします。</a:t>
            </a:r>
            <a:endParaRPr sz="1800"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altLang="en-US" sz="1800" dirty="0">
                <a:solidFill>
                  <a:schemeClr val="dk1"/>
                </a:solidFill>
              </a:rPr>
              <a:t>⑦</a:t>
            </a:r>
            <a:r>
              <a:rPr lang="ja" sz="1800" dirty="0">
                <a:solidFill>
                  <a:schemeClr val="dk1"/>
                </a:solidFill>
              </a:rPr>
              <a:t>表の児童生徒の名前をクリックし、SongMakerの作品のページに移動できれば</a:t>
            </a:r>
            <a:endParaRPr lang="ja-JP" altLang="en-US" sz="180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 dirty="0">
                <a:solidFill>
                  <a:schemeClr val="dk1"/>
                </a:solidFill>
              </a:rPr>
              <a:t>　</a:t>
            </a:r>
            <a:r>
              <a:rPr lang="ja-JP" altLang="en-US" sz="1800">
                <a:solidFill>
                  <a:schemeClr val="dk1"/>
                </a:solidFill>
              </a:rPr>
              <a:t>成功です！</a:t>
            </a:r>
            <a:endParaRPr lang="ja-JP" altLang="en-US" sz="1800" dirty="0">
              <a:solidFill>
                <a:schemeClr val="dk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272403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631</Words>
  <Application>Microsoft Macintosh PowerPoint</Application>
  <PresentationFormat>画面に合わせる (16:9)</PresentationFormat>
  <Paragraphs>157</Paragraphs>
  <Slides>6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8" baseType="lpstr">
      <vt:lpstr>Arial</vt:lpstr>
      <vt:lpstr>Simple Light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「SongMaker友だち作品リンク」の使い方（パワーポイント版）</vt:lpstr>
      <vt:lpstr>「SongMaker友だち作品リンク」の使い方（Googleスライド版）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小梨 貴弘</cp:lastModifiedBy>
  <cp:revision>1</cp:revision>
  <dcterms:modified xsi:type="dcterms:W3CDTF">2022-01-10T02:38:26Z</dcterms:modified>
</cp:coreProperties>
</file>