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  <p:sldMasterId id="2147483683" r:id="rId3"/>
  </p:sldMasterIdLst>
  <p:sldIdLst>
    <p:sldId id="273" r:id="rId4"/>
    <p:sldId id="275" r:id="rId5"/>
    <p:sldId id="276" r:id="rId6"/>
    <p:sldId id="277" r:id="rId7"/>
    <p:sldId id="274" r:id="rId8"/>
    <p:sldId id="280" r:id="rId9"/>
    <p:sldId id="279" r:id="rId10"/>
    <p:sldId id="1848" r:id="rId11"/>
  </p:sldIdLst>
  <p:sldSz cx="9144000" cy="5143500" type="screen16x9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1"/>
    <p:restoredTop sz="94586"/>
  </p:normalViewPr>
  <p:slideViewPr>
    <p:cSldViewPr>
      <p:cViewPr varScale="1">
        <p:scale>
          <a:sx n="274" d="100"/>
          <a:sy n="274" d="100"/>
        </p:scale>
        <p:origin x="5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梨 貴弘" userId="efca07e5de8ea5e7" providerId="LiveId" clId="{B3D06F85-3D0D-294A-ACA5-DF8B0B7D6A6B}"/>
    <pc:docChg chg="custSel addSld delSld modSld">
      <pc:chgData name="小梨 貴弘" userId="efca07e5de8ea5e7" providerId="LiveId" clId="{B3D06F85-3D0D-294A-ACA5-DF8B0B7D6A6B}" dt="2022-11-12T00:56:43.219" v="104" actId="14826"/>
      <pc:docMkLst>
        <pc:docMk/>
      </pc:docMkLst>
      <pc:sldChg chg="modSp add del mod">
        <pc:chgData name="小梨 貴弘" userId="efca07e5de8ea5e7" providerId="LiveId" clId="{B3D06F85-3D0D-294A-ACA5-DF8B0B7D6A6B}" dt="2022-11-12T00:46:15.904" v="99" actId="2696"/>
        <pc:sldMkLst>
          <pc:docMk/>
          <pc:sldMk cId="2201179727" sldId="256"/>
        </pc:sldMkLst>
        <pc:spChg chg="mod">
          <ac:chgData name="小梨 貴弘" userId="efca07e5de8ea5e7" providerId="LiveId" clId="{B3D06F85-3D0D-294A-ACA5-DF8B0B7D6A6B}" dt="2022-11-12T00:45:20.258" v="93" actId="27636"/>
          <ac:spMkLst>
            <pc:docMk/>
            <pc:sldMk cId="2201179727" sldId="256"/>
            <ac:spMk id="3" creationId="{E11C596F-D8CE-A74F-9480-CE209727BD21}"/>
          </ac:spMkLst>
        </pc:spChg>
      </pc:sldChg>
      <pc:sldChg chg="modSp">
        <pc:chgData name="小梨 貴弘" userId="efca07e5de8ea5e7" providerId="LiveId" clId="{B3D06F85-3D0D-294A-ACA5-DF8B0B7D6A6B}" dt="2022-11-09T11:01:20.562" v="45" actId="20577"/>
        <pc:sldMkLst>
          <pc:docMk/>
          <pc:sldMk cId="0" sldId="274"/>
        </pc:sldMkLst>
        <pc:spChg chg="mod">
          <ac:chgData name="小梨 貴弘" userId="efca07e5de8ea5e7" providerId="LiveId" clId="{B3D06F85-3D0D-294A-ACA5-DF8B0B7D6A6B}" dt="2022-11-09T11:01:20.562" v="45" actId="20577"/>
          <ac:spMkLst>
            <pc:docMk/>
            <pc:sldMk cId="0" sldId="274"/>
            <ac:spMk id="32773" creationId="{00000000-0000-0000-0000-000000000000}"/>
          </ac:spMkLst>
        </pc:spChg>
      </pc:sldChg>
      <pc:sldChg chg="addSp delSp modSp mod delAnim modAnim">
        <pc:chgData name="小梨 貴弘" userId="efca07e5de8ea5e7" providerId="LiveId" clId="{B3D06F85-3D0D-294A-ACA5-DF8B0B7D6A6B}" dt="2022-11-12T00:38:59.283" v="91" actId="1076"/>
        <pc:sldMkLst>
          <pc:docMk/>
          <pc:sldMk cId="0" sldId="276"/>
        </pc:sldMkLst>
        <pc:picChg chg="del">
          <ac:chgData name="小梨 貴弘" userId="efca07e5de8ea5e7" providerId="LiveId" clId="{B3D06F85-3D0D-294A-ACA5-DF8B0B7D6A6B}" dt="2022-11-12T00:38:42.015" v="89" actId="478"/>
          <ac:picMkLst>
            <pc:docMk/>
            <pc:sldMk cId="0" sldId="276"/>
            <ac:picMk id="2" creationId="{00000000-0000-0000-0000-000000000000}"/>
          </ac:picMkLst>
        </pc:picChg>
        <pc:picChg chg="add mod">
          <ac:chgData name="小梨 貴弘" userId="efca07e5de8ea5e7" providerId="LiveId" clId="{B3D06F85-3D0D-294A-ACA5-DF8B0B7D6A6B}" dt="2022-11-12T00:38:59.283" v="91" actId="1076"/>
          <ac:picMkLst>
            <pc:docMk/>
            <pc:sldMk cId="0" sldId="276"/>
            <ac:picMk id="3" creationId="{43749979-E5C3-9E32-63BD-8BBE7DE2BD76}"/>
          </ac:picMkLst>
        </pc:picChg>
      </pc:sldChg>
      <pc:sldChg chg="modSp mod">
        <pc:chgData name="小梨 貴弘" userId="efca07e5de8ea5e7" providerId="LiveId" clId="{B3D06F85-3D0D-294A-ACA5-DF8B0B7D6A6B}" dt="2022-11-09T11:11:15.494" v="88" actId="2711"/>
        <pc:sldMkLst>
          <pc:docMk/>
          <pc:sldMk cId="2430734008" sldId="279"/>
        </pc:sldMkLst>
        <pc:spChg chg="mod">
          <ac:chgData name="小梨 貴弘" userId="efca07e5de8ea5e7" providerId="LiveId" clId="{B3D06F85-3D0D-294A-ACA5-DF8B0B7D6A6B}" dt="2022-11-09T11:11:15.494" v="88" actId="2711"/>
          <ac:spMkLst>
            <pc:docMk/>
            <pc:sldMk cId="2430734008" sldId="279"/>
            <ac:spMk id="32773" creationId="{00000000-0000-0000-0000-000000000000}"/>
          </ac:spMkLst>
        </pc:spChg>
      </pc:sldChg>
      <pc:sldChg chg="delSp modSp add mod setBg delAnim modAnim">
        <pc:chgData name="小梨 貴弘" userId="efca07e5de8ea5e7" providerId="LiveId" clId="{B3D06F85-3D0D-294A-ACA5-DF8B0B7D6A6B}" dt="2022-11-12T00:56:43.219" v="104" actId="14826"/>
        <pc:sldMkLst>
          <pc:docMk/>
          <pc:sldMk cId="1855233150" sldId="1848"/>
        </pc:sldMkLst>
        <pc:picChg chg="mod">
          <ac:chgData name="小梨 貴弘" userId="efca07e5de8ea5e7" providerId="LiveId" clId="{B3D06F85-3D0D-294A-ACA5-DF8B0B7D6A6B}" dt="2022-11-12T00:56:43.219" v="104" actId="14826"/>
          <ac:picMkLst>
            <pc:docMk/>
            <pc:sldMk cId="1855233150" sldId="1848"/>
            <ac:picMk id="3" creationId="{A708CFB0-925F-1F38-F574-15CA4739EF26}"/>
          </ac:picMkLst>
        </pc:picChg>
        <pc:picChg chg="del">
          <ac:chgData name="小梨 貴弘" userId="efca07e5de8ea5e7" providerId="LiveId" clId="{B3D06F85-3D0D-294A-ACA5-DF8B0B7D6A6B}" dt="2022-11-12T00:46:08.219" v="95" actId="478"/>
          <ac:picMkLst>
            <pc:docMk/>
            <pc:sldMk cId="1855233150" sldId="1848"/>
            <ac:picMk id="21" creationId="{44B96462-793D-481A-164C-A6E616AD9240}"/>
          </ac:picMkLst>
        </pc:picChg>
        <pc:picChg chg="del">
          <ac:chgData name="小梨 貴弘" userId="efca07e5de8ea5e7" providerId="LiveId" clId="{B3D06F85-3D0D-294A-ACA5-DF8B0B7D6A6B}" dt="2022-11-12T00:46:09.089" v="96" actId="478"/>
          <ac:picMkLst>
            <pc:docMk/>
            <pc:sldMk cId="1855233150" sldId="1848"/>
            <ac:picMk id="22" creationId="{7C0F69DB-7861-DD17-6717-7BF6F7828843}"/>
          </ac:picMkLst>
        </pc:picChg>
        <pc:picChg chg="del">
          <ac:chgData name="小梨 貴弘" userId="efca07e5de8ea5e7" providerId="LiveId" clId="{B3D06F85-3D0D-294A-ACA5-DF8B0B7D6A6B}" dt="2022-11-12T00:46:09.955" v="97" actId="478"/>
          <ac:picMkLst>
            <pc:docMk/>
            <pc:sldMk cId="1855233150" sldId="1848"/>
            <ac:picMk id="23" creationId="{8CCDECCF-8BE5-B41C-AAC1-5DF5F2219DB6}"/>
          </ac:picMkLst>
        </pc:picChg>
        <pc:picChg chg="del">
          <ac:chgData name="小梨 貴弘" userId="efca07e5de8ea5e7" providerId="LiveId" clId="{B3D06F85-3D0D-294A-ACA5-DF8B0B7D6A6B}" dt="2022-11-12T00:46:10.798" v="98" actId="478"/>
          <ac:picMkLst>
            <pc:docMk/>
            <pc:sldMk cId="1855233150" sldId="1848"/>
            <ac:picMk id="26" creationId="{C58F6DE5-C9DE-2F18-0A6E-D0319B0488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922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22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923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23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923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241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924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24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924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249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925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25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973961-0BF6-C447-8999-69F732A013B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2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6662" dir="3284183" algn="ctr" rotWithShape="0">
                    <a:srgbClr val="9933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タイトルの書式設定</a:t>
            </a:r>
          </a:p>
        </p:txBody>
      </p:sp>
      <p:sp>
        <p:nvSpPr>
          <p:cNvPr id="92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BAF42-8034-4F40-A3FA-C6AD17F976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32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F1876-82E8-B54D-8175-6AD66F7328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5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fld id="{94973961-0BF6-C447-8999-69F732A013B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144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6614-9959-564E-ABD6-AAD58790E98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08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CF7F1719-39C9-9E45-AB85-5834482BD99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077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90D-A17A-0C4E-8FE3-63897902751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93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3840-36A7-964A-8F8F-5F23A25C673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155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C4DD-015E-3C48-95CF-6D3BA0F9746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282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816-BB4E-EE4D-9A19-66981A80A4E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53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98C-DB15-3445-BD3C-B63D5C504DC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712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E6614-9959-564E-ABD6-AAD58790E9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577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610A-C6D0-0049-9DF6-53355E5A39D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672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107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68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24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2059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507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86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AF42-8034-4F40-A3FA-C6AD17F976F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7371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1123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DABEDB-078F-2208-DD03-DF0459818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A32E83-1FF8-B61C-0ECC-F838B85A4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D988CB-9FD6-BCCA-FCE2-596C57BD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E4320A-D8EE-179A-9641-3F75260D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ED668-A5D0-EF78-C351-DB98299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3961-0BF6-C447-8999-69F732A013B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8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F1719-39C9-9E45-AB85-5834482BD9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3295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45AB4-3187-6C2C-0745-7C643403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EA485-A1E8-0266-0965-7E185795B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AA9E3A-85EA-1805-252E-9162E180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EDA43F-8967-3CB0-244A-FC80873E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0E297A-7C8D-3B1F-D4F2-DF4A8FC6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6614-9959-564E-ABD6-AAD58790E98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08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DA7711-72B5-173C-60FE-DB21CFF5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BC9CFF-A19D-2793-1608-ADA974C16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AF5525-2025-5226-961A-7AA78534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76AD0A-4582-A14C-540F-1A2EA799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AA3EFF-0CC4-182D-EA48-F16C068C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1719-39C9-9E45-AB85-5834482BD99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6743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C30E3-AB04-06C7-C431-ADB003BB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FAB8BC-9EC9-A727-7BC5-CC84BBF06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7EB6E4-1F40-9FA3-658C-95A60AC6C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7D33F6-BB16-666C-A88C-E1CB1ABC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B6DACA-4A1C-AF8E-6F45-A3071E62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97DDCF-250A-0058-763F-CADB8229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90D-A17A-0C4E-8FE3-63897902751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93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37AFF-1A9F-9D72-7C18-0F304F5A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4A8EEE-7F9A-297D-3E0E-9302D96E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79C45D-46B8-9AE2-74D2-4FFB54AD1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888432C-EE27-8EB6-04D9-B2D97B42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175528-E9A1-7C3B-DA22-1901026B0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896F94-DE21-4373-2B14-13E57CA5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C39963-32FE-7F90-AA3D-EA65659D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A2A7DA2-E2B4-B6C2-F329-F866A74B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3840-36A7-964A-8F8F-5F23A25C673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626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26172-8613-F442-27A1-E088FD34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9B11C4-1E6C-B6AE-F440-00917408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AE13CDB-DE24-FBD6-03F7-62DDA87C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2085C5-0DB3-60CA-9438-95DE2D05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C4DD-015E-3C48-95CF-6D3BA0F9746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770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3454ED-2C8F-9C3B-FE0D-50C87395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841520C-D928-C8E9-683D-44893694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2EA5AD-3CC2-7AF9-379E-15E8056C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816-BB4E-EE4D-9A19-66981A80A4E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927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15654-B684-C115-54B3-74A4E187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E6321-33F7-D88B-1183-8659BA7AF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58A8F1-D3F3-50E9-B578-1A931AFF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57F76F-A322-028B-8884-8CD0F868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ACB08F-B21A-EAF9-3B10-C262E7C9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B17D09-6B5A-71A9-7B27-C22421A7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98C-DB15-3445-BD3C-B63D5C504DC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8614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1FDAA-E084-5E38-9022-E6CDF4EE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CC5AF7-8A1F-4C3D-F45C-B19CFD099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502B04-B165-29F7-B71E-D71A862C2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EA38B0-55B0-51A4-9A0B-E8B0F25C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1F3419-19E0-C426-AAD1-5BC45F99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B3BAE9-8A26-C24A-080F-9AF9E9E5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610A-C6D0-0049-9DF6-53355E5A39D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4865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1A35A-E4AB-692E-A976-D1C70553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6A2D2C-0ED1-6484-F305-729AE3E7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33E6D-B63C-8F09-0F00-875043F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2CBE3A-B11F-2EEF-DD1C-A46CE28C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F6D679-8147-CAED-CF2A-A2DBEFC4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AF42-8034-4F40-A3FA-C6AD17F976F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752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6CCF24-B22E-A0D6-77A4-17FCEFBA6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8B09BC-924D-F2A2-D273-4C836C3B2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FBCB86-C558-EA72-97D8-5EFF213D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FAED85-F804-D07A-6671-97961D22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3A49D6-069B-454D-4E30-665F76A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629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5890D-A17A-0C4E-8FE3-6389790275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233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3840-36A7-964A-8F8F-5F23A25C67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55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C4DD-015E-3C48-95CF-6D3BA0F974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82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64816-BB4E-EE4D-9A19-66981A80A4E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67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C98C-DB15-3445-BD3C-B63D5C504D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993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B610A-C6D0-0049-9DF6-53355E5A39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61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19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20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820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211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1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21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1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22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2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2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82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82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FE5DD03-81EC-C74B-B1B6-A40B975375E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1403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EA0E65-8119-4034-8D02-A96DC4E5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EF1AE8-C94C-C23F-40F0-39C8BFEFD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B27CC2-001F-739A-79AF-A95279C58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361ABA-C9B7-E8D9-2BA8-919E47D3A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79F4AD-70C6-AC4D-01BF-EA819344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DD03-81EC-C74B-B1B6-A40B975375E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8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95686"/>
            <a:ext cx="8135937" cy="1458367"/>
          </a:xfrm>
        </p:spPr>
        <p:txBody>
          <a:bodyPr/>
          <a:lstStyle/>
          <a:p>
            <a:r>
              <a:rPr lang="ja-JP" altLang="en-US" sz="9600">
                <a:ea typeface="HG創英角ﾎﾟｯﾌﾟ体" charset="0"/>
                <a:cs typeface="HG創英角ﾎﾟｯﾌﾟ体" charset="0"/>
              </a:rPr>
              <a:t>「とんび」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843558"/>
            <a:ext cx="8280400" cy="485775"/>
          </a:xfrm>
        </p:spPr>
        <p:txBody>
          <a:bodyPr/>
          <a:lstStyle/>
          <a:p>
            <a:r>
              <a:rPr lang="ja-JP" altLang="en-US" b="0"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せんりつのとくちょうを感じ取ろう</a:t>
            </a:r>
            <a:endParaRPr lang="ja-JP" altLang="en-US" b="0" dirty="0"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91831" y="4083918"/>
            <a:ext cx="6288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dirty="0">
                <a:ea typeface="HG丸ｺﾞｼｯｸM-PRO" charset="0"/>
                <a:cs typeface="HG丸ｺﾞｼｯｸM-PRO" charset="0"/>
              </a:rPr>
              <a:t>とんびの飛ぶようすを</a:t>
            </a:r>
            <a:r>
              <a:rPr lang="ja-JP" altLang="en-US" sz="2800">
                <a:ea typeface="HG丸ｺﾞｼｯｸM-PRO" charset="0"/>
                <a:cs typeface="HG丸ｺﾞｼｯｸM-PRO" charset="0"/>
              </a:rPr>
              <a:t>歌で表現しよう</a:t>
            </a:r>
            <a:endParaRPr lang="ja-JP" altLang="en-US" sz="2800" dirty="0">
              <a:ea typeface="HG丸ｺﾞｼｯｸM-PRO" charset="0"/>
              <a:cs typeface="HG丸ｺﾞｼｯｸM-PRO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36920"/>
            <a:ext cx="8280400" cy="485775"/>
          </a:xfrm>
        </p:spPr>
        <p:txBody>
          <a:bodyPr/>
          <a:lstStyle/>
          <a:p>
            <a:r>
              <a:rPr lang="ja-JP" altLang="en-US">
                <a:ea typeface="HG丸ｺﾞｼｯｸM-PRO" charset="0"/>
                <a:cs typeface="HG丸ｺﾞｼｯｸM-PRO" charset="0"/>
              </a:rPr>
              <a:t>「</a:t>
            </a:r>
            <a:r>
              <a:rPr lang="ja-JP" altLang="en-US" dirty="0">
                <a:ea typeface="HG丸ｺﾞｼｯｸM-PRO" charset="0"/>
                <a:cs typeface="HG丸ｺﾞｼｯｸM-PRO" charset="0"/>
              </a:rPr>
              <a:t>とんび」とは　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835696" y="771550"/>
            <a:ext cx="5472607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5486"/>
            <a:ext cx="8280400" cy="485775"/>
          </a:xfrm>
        </p:spPr>
        <p:txBody>
          <a:bodyPr/>
          <a:lstStyle/>
          <a:p>
            <a:r>
              <a:rPr lang="ja-JP" altLang="en-US">
                <a:ea typeface="HG丸ｺﾞｼｯｸM-PRO" charset="0"/>
                <a:cs typeface="HG丸ｺﾞｼｯｸM-PRO" charset="0"/>
              </a:rPr>
              <a:t>「とんび」とは　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544720" y="843558"/>
            <a:ext cx="6054559" cy="403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37">
            <a:hlinkClick r:id="" action="ppaction://media"/>
            <a:extLst>
              <a:ext uri="{FF2B5EF4-FFF2-40B4-BE49-F238E27FC236}">
                <a16:creationId xmlns:a16="http://schemas.microsoft.com/office/drawing/2014/main" id="{43749979-E5C3-9E32-63BD-8BBE7DE2B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48" y="84485"/>
            <a:ext cx="596776" cy="59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370" y="723155"/>
            <a:ext cx="6984776" cy="969771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dirty="0">
                <a:solidFill>
                  <a:srgbClr val="FFFF00"/>
                </a:solidFill>
                <a:latin typeface="ＤＦＰ勘亭流" charset="2"/>
                <a:ea typeface="ＤＦＰ勘亭流" charset="2"/>
                <a:cs typeface="ＤＦＰ勘亭流" charset="2"/>
              </a:rPr>
              <a:t>「とんび」のなぞ　その１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052" y="2067694"/>
            <a:ext cx="8821413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6000" dirty="0">
                <a:latin typeface="HGMinchoE" panose="02020909000000000000" pitchFamily="49" charset="-128"/>
                <a:ea typeface="HGMinchoE" panose="02020909000000000000" pitchFamily="49" charset="-128"/>
              </a:rPr>
              <a:t>このうたのとんびには</a:t>
            </a:r>
            <a:endParaRPr kumimoji="1" lang="en-US" altLang="ja-JP" sz="6000" dirty="0">
              <a:latin typeface="HGMinchoE" panose="02020909000000000000" pitchFamily="49" charset="-128"/>
              <a:ea typeface="HGMinchoE" panose="02020909000000000000" pitchFamily="49" charset="-128"/>
            </a:endParaRPr>
          </a:p>
          <a:p>
            <a:pPr marL="0" indent="0" algn="ctr">
              <a:buNone/>
            </a:pPr>
            <a:r>
              <a:rPr lang="ja-JP" altLang="en-US" sz="6000" dirty="0">
                <a:latin typeface="HGMinchoE" panose="02020909000000000000" pitchFamily="49" charset="-128"/>
                <a:ea typeface="HGMinchoE" panose="02020909000000000000" pitchFamily="49" charset="-128"/>
              </a:rPr>
              <a:t>「かいぬし」がいる？！</a:t>
            </a:r>
            <a:endParaRPr kumimoji="1" lang="ja-JP" altLang="en-US" sz="6000" dirty="0">
              <a:latin typeface="HGMinchoE" panose="02020909000000000000" pitchFamily="49" charset="-128"/>
              <a:ea typeface="HGMinchoE" panose="02020909000000000000" pitchFamily="49" charset="-128"/>
            </a:endParaRPr>
          </a:p>
        </p:txBody>
      </p:sp>
      <p:pic>
        <p:nvPicPr>
          <p:cNvPr id="4" name="魔王魂 効果音 ワンポイント06">
            <a:hlinkClick r:id="" action="ppaction://media"/>
            <a:extLst>
              <a:ext uri="{FF2B5EF4-FFF2-40B4-BE49-F238E27FC236}">
                <a16:creationId xmlns:a16="http://schemas.microsoft.com/office/drawing/2014/main" id="{409B1B94-E485-789D-8782-8B0383BE9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932" y="123478"/>
            <a:ext cx="599677" cy="599677"/>
          </a:xfrm>
          <a:prstGeom prst="rect">
            <a:avLst/>
          </a:prstGeom>
        </p:spPr>
      </p:pic>
      <p:pic>
        <p:nvPicPr>
          <p:cNvPr id="5" name="魔王魂 効果音 ジングル08">
            <a:hlinkClick r:id="" action="ppaction://media"/>
            <a:extLst>
              <a:ext uri="{FF2B5EF4-FFF2-40B4-BE49-F238E27FC236}">
                <a16:creationId xmlns:a16="http://schemas.microsoft.com/office/drawing/2014/main" id="{886F0DF7-1E62-5944-A471-D2FDD6B263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880" y="104076"/>
            <a:ext cx="619079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664" y="447552"/>
            <a:ext cx="3816424" cy="648890"/>
          </a:xfrm>
        </p:spPr>
        <p:txBody>
          <a:bodyPr/>
          <a:lstStyle/>
          <a:p>
            <a:r>
              <a:rPr lang="ja-JP" altLang="en-US" sz="5400">
                <a:ea typeface="HG創英角ﾎﾟｯﾌﾟ体" charset="0"/>
                <a:cs typeface="HG創英角ﾎﾟｯﾌﾟ体" charset="0"/>
              </a:rPr>
              <a:t>①とべとべ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203598"/>
            <a:ext cx="5113338" cy="1296591"/>
          </a:xfrm>
        </p:spPr>
        <p:txBody>
          <a:bodyPr/>
          <a:lstStyle/>
          <a:p>
            <a:pPr algn="l"/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→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かいぬしがとんびに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  <a:p>
            <a:pPr algn="l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　よびかけて</a:t>
            </a:r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いる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  <a:p>
            <a:pPr algn="l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　　</a:t>
            </a:r>
            <a:endParaRPr lang="ja-JP" altLang="en-US" dirty="0"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25232" y="2859782"/>
            <a:ext cx="3744218" cy="6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6662" dir="3284183" algn="ctr" rotWithShape="0">
                    <a:srgbClr val="9933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ja-JP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HG創英角ﾎﾟｯﾌﾟ体" charset="0"/>
                <a:cs typeface="HG創英角ﾎﾟｯﾌﾟ体" charset="0"/>
              </a:rPr>
              <a:t>②とぶとぶ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93833" y="3723878"/>
            <a:ext cx="5113338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→</a:t>
            </a:r>
            <a:r>
              <a:rPr lang="ja-JP" alt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とんびがとんでいる</a:t>
            </a:r>
            <a:endParaRPr lang="en-US" altLang="ja-JP" sz="3200" b="1" dirty="0">
              <a:effectLst>
                <a:outerShdw blurRad="38100" dist="38100" dir="2700000" algn="tl">
                  <a:srgbClr val="DDDDDD"/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  <a:p>
            <a:pPr>
              <a:spcBef>
                <a:spcPct val="20000"/>
              </a:spcBef>
            </a:pPr>
            <a:r>
              <a:rPr lang="ja-JP" alt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　ようすを見ている</a:t>
            </a:r>
            <a:endParaRPr lang="ja-JP" altLang="en-US" sz="3200" b="1" dirty="0">
              <a:effectLst>
                <a:outerShdw blurRad="38100" dist="38100" dir="2700000" algn="tl">
                  <a:srgbClr val="DDDDDD"/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AD70FA1-3853-7EFF-34A5-8C18EDDD5F48}"/>
              </a:ext>
            </a:extLst>
          </p:cNvPr>
          <p:cNvGrpSpPr/>
          <p:nvPr/>
        </p:nvGrpSpPr>
        <p:grpSpPr>
          <a:xfrm>
            <a:off x="5436096" y="450665"/>
            <a:ext cx="2907964" cy="2042206"/>
            <a:chOff x="5436096" y="450665"/>
            <a:chExt cx="2907964" cy="204220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35434A03-B312-282D-7985-EE2A0201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96" y="1254546"/>
              <a:ext cx="996851" cy="1238325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0073CB5-FBEE-9943-53E3-52CA07670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8569" y="450665"/>
              <a:ext cx="1645491" cy="1645491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CCBAB8A-0319-7FE8-2F0B-CE9CB72E3503}"/>
              </a:ext>
            </a:extLst>
          </p:cNvPr>
          <p:cNvGrpSpPr/>
          <p:nvPr/>
        </p:nvGrpSpPr>
        <p:grpSpPr>
          <a:xfrm>
            <a:off x="5413539" y="3015179"/>
            <a:ext cx="3275196" cy="1857760"/>
            <a:chOff x="5413539" y="3015179"/>
            <a:chExt cx="3275196" cy="185776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BC5906C-D3CB-5056-E7A7-A5FBA98F5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413539" y="4155926"/>
              <a:ext cx="566440" cy="717013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FA24939-987D-7B24-D716-45E2CD85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6304" y="3015179"/>
              <a:ext cx="1442431" cy="9610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370" y="723155"/>
            <a:ext cx="6984776" cy="969771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dirty="0">
                <a:solidFill>
                  <a:srgbClr val="FFFF00"/>
                </a:solidFill>
                <a:latin typeface="ＤＦＰ勘亭流" charset="2"/>
                <a:ea typeface="ＤＦＰ勘亭流" charset="2"/>
                <a:cs typeface="ＤＦＰ勘亭流" charset="2"/>
              </a:rPr>
              <a:t>「とんび」の</a:t>
            </a:r>
            <a:r>
              <a:rPr kumimoji="1" lang="ja-JP" altLang="en-US" sz="4400">
                <a:solidFill>
                  <a:srgbClr val="FFFF00"/>
                </a:solidFill>
                <a:latin typeface="ＤＦＰ勘亭流" charset="2"/>
                <a:ea typeface="ＤＦＰ勘亭流" charset="2"/>
                <a:cs typeface="ＤＦＰ勘亭流" charset="2"/>
              </a:rPr>
              <a:t>なぞ　その２</a:t>
            </a:r>
            <a:endParaRPr kumimoji="1" lang="ja-JP" altLang="en-US" sz="4400" dirty="0">
              <a:solidFill>
                <a:srgbClr val="FFFF00"/>
              </a:solidFill>
              <a:latin typeface="ＤＦＰ勘亭流" charset="2"/>
              <a:ea typeface="ＤＦＰ勘亭流" charset="2"/>
              <a:cs typeface="ＤＦＰ勘亭流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052" y="2067694"/>
            <a:ext cx="8821413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6000" dirty="0">
                <a:latin typeface="HGMinchoE" panose="02020909000000000000" pitchFamily="49" charset="-128"/>
                <a:ea typeface="HGMinchoE" panose="02020909000000000000" pitchFamily="49" charset="-128"/>
              </a:rPr>
              <a:t>このうたの</a:t>
            </a:r>
            <a:r>
              <a:rPr kumimoji="1" lang="ja-JP" altLang="en-US" sz="6000">
                <a:latin typeface="HGMinchoE" panose="02020909000000000000" pitchFamily="49" charset="-128"/>
                <a:ea typeface="HGMinchoE" panose="02020909000000000000" pitchFamily="49" charset="-128"/>
              </a:rPr>
              <a:t>とんびは</a:t>
            </a:r>
            <a:endParaRPr kumimoji="1" lang="en-US" altLang="ja-JP" sz="6000" dirty="0">
              <a:latin typeface="HGMinchoE" panose="02020909000000000000" pitchFamily="49" charset="-128"/>
              <a:ea typeface="HGMinchoE" panose="02020909000000000000" pitchFamily="49" charset="-128"/>
            </a:endParaRPr>
          </a:p>
          <a:p>
            <a:pPr marL="0" indent="0" algn="ctr">
              <a:buNone/>
            </a:pPr>
            <a:r>
              <a:rPr lang="ja-JP" altLang="en-US" sz="6000">
                <a:latin typeface="HGMinchoE" panose="02020909000000000000" pitchFamily="49" charset="-128"/>
                <a:ea typeface="HGMinchoE" panose="02020909000000000000" pitchFamily="49" charset="-128"/>
              </a:rPr>
              <a:t>「２わ」いる</a:t>
            </a:r>
            <a:r>
              <a:rPr lang="ja-JP" altLang="en-US" sz="6000" dirty="0">
                <a:latin typeface="HGMinchoE" panose="02020909000000000000" pitchFamily="49" charset="-128"/>
                <a:ea typeface="HGMinchoE" panose="02020909000000000000" pitchFamily="49" charset="-128"/>
              </a:rPr>
              <a:t>？！</a:t>
            </a:r>
            <a:endParaRPr kumimoji="1" lang="ja-JP" altLang="en-US" sz="6000" dirty="0">
              <a:latin typeface="HGMinchoE" panose="02020909000000000000" pitchFamily="49" charset="-128"/>
              <a:ea typeface="HGMinchoE" panose="02020909000000000000" pitchFamily="49" charset="-128"/>
            </a:endParaRPr>
          </a:p>
        </p:txBody>
      </p:sp>
      <p:pic>
        <p:nvPicPr>
          <p:cNvPr id="4" name="魔王魂 効果音 ワンポイント06">
            <a:hlinkClick r:id="" action="ppaction://media"/>
            <a:extLst>
              <a:ext uri="{FF2B5EF4-FFF2-40B4-BE49-F238E27FC236}">
                <a16:creationId xmlns:a16="http://schemas.microsoft.com/office/drawing/2014/main" id="{409B1B94-E485-789D-8782-8B0383BE9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932" y="123478"/>
            <a:ext cx="599677" cy="599677"/>
          </a:xfrm>
          <a:prstGeom prst="rect">
            <a:avLst/>
          </a:prstGeom>
        </p:spPr>
      </p:pic>
      <p:pic>
        <p:nvPicPr>
          <p:cNvPr id="5" name="魔王魂 効果音 ジングル08">
            <a:hlinkClick r:id="" action="ppaction://media"/>
            <a:extLst>
              <a:ext uri="{FF2B5EF4-FFF2-40B4-BE49-F238E27FC236}">
                <a16:creationId xmlns:a16="http://schemas.microsoft.com/office/drawing/2014/main" id="{886F0DF7-1E62-5944-A471-D2FDD6B263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880" y="104076"/>
            <a:ext cx="619079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563638"/>
            <a:ext cx="7992690" cy="648890"/>
          </a:xfrm>
        </p:spPr>
        <p:txBody>
          <a:bodyPr/>
          <a:lstStyle/>
          <a:p>
            <a:r>
              <a:rPr lang="ja-JP" altLang="en-US" sz="4800" dirty="0">
                <a:ea typeface="HG創英角ﾎﾟｯﾌﾟ体" charset="0"/>
                <a:cs typeface="HG創英角ﾎﾟｯﾌﾟ体" charset="0"/>
              </a:rPr>
              <a:t>「ピンヨロー」の歌い方を</a:t>
            </a:r>
            <a:br>
              <a:rPr lang="en-US" altLang="ja-JP" sz="4800" dirty="0">
                <a:ea typeface="HG創英角ﾎﾟｯﾌﾟ体" charset="0"/>
                <a:cs typeface="HG創英角ﾎﾟｯﾌﾟ体" charset="0"/>
              </a:rPr>
            </a:br>
            <a:r>
              <a:rPr lang="ja-JP" altLang="en-US" sz="4800" dirty="0">
                <a:ea typeface="HG創英角ﾎﾟｯﾌﾟ体" charset="0"/>
                <a:cs typeface="HG創英角ﾎﾟｯﾌﾟ体" charset="0"/>
              </a:rPr>
              <a:t>考えてみよう。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3370" y="2931790"/>
            <a:ext cx="78488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→</a:t>
            </a:r>
            <a:r>
              <a:rPr lang="ja-JP" alt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「音の強弱」を</a:t>
            </a:r>
            <a:r>
              <a:rPr lang="ja-JP" alt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変化させて、とんびが</a:t>
            </a:r>
            <a:endParaRPr lang="en-US" altLang="ja-JP" sz="3200" b="1" dirty="0">
              <a:effectLst>
                <a:outerShdw blurRad="38100" dist="38100" dir="2700000" algn="tl">
                  <a:srgbClr val="DDDDDD"/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  <a:p>
            <a:pPr>
              <a:spcBef>
                <a:spcPct val="20000"/>
              </a:spcBef>
            </a:pPr>
            <a:r>
              <a:rPr lang="ja-JP" alt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　近くと遠くに“２わ”いるようすを</a:t>
            </a:r>
            <a:endParaRPr lang="en-US" altLang="ja-JP" sz="3200" b="1" dirty="0">
              <a:effectLst>
                <a:outerShdw blurRad="38100" dist="38100" dir="2700000" algn="tl">
                  <a:srgbClr val="DDDDDD"/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HG丸ｺﾞｼｯｸM-PRO" charset="0"/>
            </a:endParaRPr>
          </a:p>
          <a:p>
            <a:pPr>
              <a:spcBef>
                <a:spcPct val="20000"/>
              </a:spcBef>
            </a:pPr>
            <a:r>
              <a:rPr lang="ja-JP" altLang="ja-JP" sz="3200" b="1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　</a:t>
            </a:r>
            <a:r>
              <a:rPr lang="ja-JP" alt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歌で表</a:t>
            </a:r>
            <a:r>
              <a:rPr lang="ja-JP" alt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HG丸ｺﾞｼｯｸM-PRO" charset="0"/>
              </a:rPr>
              <a:t>げんしてみよう</a:t>
            </a:r>
            <a:endParaRPr lang="ja-JP" altLang="en-US" sz="3200" b="1" dirty="0">
              <a:effectLst>
                <a:outerShdw blurRad="38100" dist="38100" dir="2700000" algn="tl">
                  <a:srgbClr val="DDDDDD"/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7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08CFB0-925F-1F38-F574-15CA4739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123478"/>
            <a:ext cx="7772399" cy="10516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F3B6EA3-2BF4-F19C-4E8F-BD2650A7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18" y="1171297"/>
            <a:ext cx="1578492" cy="10516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838480D-691C-09FB-46FA-B6185378F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774" y="1422114"/>
            <a:ext cx="862930" cy="5749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AD857C6-17B0-4FAC-0F29-4AA41C32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75" y="1171336"/>
            <a:ext cx="1578433" cy="10516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B4C7BE-F017-6EB8-5592-F78E64AF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879" y="1420759"/>
            <a:ext cx="864963" cy="5762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0F2C0E-BC1F-7821-6023-942B99E8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5" y="2149423"/>
            <a:ext cx="1578492" cy="10516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9C3857-E0E5-0516-F437-0F2F3DCE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452" y="2149423"/>
            <a:ext cx="1578492" cy="10516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C368ED9-B864-DFCD-BEBB-68291BC4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00" y="2389376"/>
            <a:ext cx="858181" cy="5717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0A8291C-9808-16C2-7CAA-6BA4A336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879" y="2409366"/>
            <a:ext cx="858181" cy="5717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C3EFFAD-D9BC-2707-F3BA-4C863119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67" y="3374293"/>
            <a:ext cx="858183" cy="5717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659E46-A395-516B-D036-6A8E08E5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67" y="4326041"/>
            <a:ext cx="858183" cy="5717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267CA8A-B312-887D-B33F-7829786D7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57" y="3123776"/>
            <a:ext cx="1578433" cy="105163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00785A-B0EE-7DBC-CB78-9EAF7E80D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20" y="3320691"/>
            <a:ext cx="858181" cy="5717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F675B96-8A5E-B49B-E662-44B057B5A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49" y="3197702"/>
            <a:ext cx="1578433" cy="105163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3326E55-9999-4835-4202-70BCED46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326041"/>
            <a:ext cx="858183" cy="57176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2DA5B08-E4AF-EE0C-4439-215824C7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35" y="4086108"/>
            <a:ext cx="1578433" cy="105163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614B0DC-BE2F-58FC-1656-EF690B41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48" y="4086109"/>
            <a:ext cx="1578433" cy="10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4758</TotalTime>
  <Words>139</Words>
  <Application>Microsoft Macintosh PowerPoint</Application>
  <PresentationFormat>画面に合わせる (16:9)</PresentationFormat>
  <Paragraphs>22</Paragraphs>
  <Slides>8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ＤＦＰ勘亭流</vt:lpstr>
      <vt:lpstr>HGMinchoE</vt:lpstr>
      <vt:lpstr>Meiryo</vt:lpstr>
      <vt:lpstr>游ゴシック</vt:lpstr>
      <vt:lpstr>游ゴシック Light</vt:lpstr>
      <vt:lpstr>Arial</vt:lpstr>
      <vt:lpstr>Century Gothic</vt:lpstr>
      <vt:lpstr>Verdana</vt:lpstr>
      <vt:lpstr>Balloons</vt:lpstr>
      <vt:lpstr>飛行機雲</vt:lpstr>
      <vt:lpstr>Office テーマ</vt:lpstr>
      <vt:lpstr>「とんび」</vt:lpstr>
      <vt:lpstr>PowerPoint プレゼンテーション</vt:lpstr>
      <vt:lpstr>PowerPoint プレゼンテーション</vt:lpstr>
      <vt:lpstr>「とんび」のなぞ　その１</vt:lpstr>
      <vt:lpstr>①とべとべ</vt:lpstr>
      <vt:lpstr>「とんび」のなぞ　その２</vt:lpstr>
      <vt:lpstr>「ピンヨロー」の歌い方を 考えてみよう。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４年生　音楽</dc:title>
  <dc:creator>小梨　貴弘</dc:creator>
  <cp:lastModifiedBy>小梨 貴弘</cp:lastModifiedBy>
  <cp:revision>41</cp:revision>
  <dcterms:created xsi:type="dcterms:W3CDTF">2006-04-17T00:00:02Z</dcterms:created>
  <dcterms:modified xsi:type="dcterms:W3CDTF">2022-11-12T00:57:46Z</dcterms:modified>
</cp:coreProperties>
</file>